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1ED"/>
    <a:srgbClr val="D1A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4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Algovia Fernández" userId="4725c9d9-5c06-46cb-a14e-8508a453c92e" providerId="ADAL" clId="{F1F30CC4-3E4F-48DA-9884-023058BCB21C}"/>
    <pc:docChg chg="custSel modSld">
      <pc:chgData name="Laura Algovia Fernández" userId="4725c9d9-5c06-46cb-a14e-8508a453c92e" providerId="ADAL" clId="{F1F30CC4-3E4F-48DA-9884-023058BCB21C}" dt="2019-10-22T08:26:37.512" v="202" actId="20577"/>
      <pc:docMkLst>
        <pc:docMk/>
      </pc:docMkLst>
      <pc:sldChg chg="delSp modSp">
        <pc:chgData name="Laura Algovia Fernández" userId="4725c9d9-5c06-46cb-a14e-8508a453c92e" providerId="ADAL" clId="{F1F30CC4-3E4F-48DA-9884-023058BCB21C}" dt="2019-10-22T08:26:37.512" v="202" actId="20577"/>
        <pc:sldMkLst>
          <pc:docMk/>
          <pc:sldMk cId="669732073" sldId="256"/>
        </pc:sldMkLst>
        <pc:spChg chg="mod">
          <ac:chgData name="Laura Algovia Fernández" userId="4725c9d9-5c06-46cb-a14e-8508a453c92e" providerId="ADAL" clId="{F1F30CC4-3E4F-48DA-9884-023058BCB21C}" dt="2019-10-22T08:26:17.175" v="201" actId="255"/>
          <ac:spMkLst>
            <pc:docMk/>
            <pc:sldMk cId="669732073" sldId="256"/>
            <ac:spMk id="22" creationId="{A90BBCBB-E658-450F-863B-53F183E3CA07}"/>
          </ac:spMkLst>
        </pc:spChg>
        <pc:spChg chg="mod">
          <ac:chgData name="Laura Algovia Fernández" userId="4725c9d9-5c06-46cb-a14e-8508a453c92e" providerId="ADAL" clId="{F1F30CC4-3E4F-48DA-9884-023058BCB21C}" dt="2019-10-22T08:22:40.712" v="78" actId="20577"/>
          <ac:spMkLst>
            <pc:docMk/>
            <pc:sldMk cId="669732073" sldId="256"/>
            <ac:spMk id="26" creationId="{E48C012F-2B2C-42FA-BB22-9F5C530E4927}"/>
          </ac:spMkLst>
        </pc:spChg>
        <pc:spChg chg="mod">
          <ac:chgData name="Laura Algovia Fernández" userId="4725c9d9-5c06-46cb-a14e-8508a453c92e" providerId="ADAL" clId="{F1F30CC4-3E4F-48DA-9884-023058BCB21C}" dt="2019-10-22T08:25:18.722" v="199" actId="20577"/>
          <ac:spMkLst>
            <pc:docMk/>
            <pc:sldMk cId="669732073" sldId="256"/>
            <ac:spMk id="41" creationId="{7C067F73-A7FF-4FE8-B509-27573D3B8B53}"/>
          </ac:spMkLst>
        </pc:spChg>
        <pc:spChg chg="mod">
          <ac:chgData name="Laura Algovia Fernández" userId="4725c9d9-5c06-46cb-a14e-8508a453c92e" providerId="ADAL" clId="{F1F30CC4-3E4F-48DA-9884-023058BCB21C}" dt="2019-10-22T08:25:20.556" v="200" actId="20577"/>
          <ac:spMkLst>
            <pc:docMk/>
            <pc:sldMk cId="669732073" sldId="256"/>
            <ac:spMk id="42" creationId="{EFA46B3F-91F2-4453-8CEE-E699684FB1D7}"/>
          </ac:spMkLst>
        </pc:spChg>
        <pc:spChg chg="mod">
          <ac:chgData name="Laura Algovia Fernández" userId="4725c9d9-5c06-46cb-a14e-8508a453c92e" providerId="ADAL" clId="{F1F30CC4-3E4F-48DA-9884-023058BCB21C}" dt="2019-10-22T08:26:37.512" v="202" actId="20577"/>
          <ac:spMkLst>
            <pc:docMk/>
            <pc:sldMk cId="669732073" sldId="256"/>
            <ac:spMk id="43" creationId="{D5248E27-A974-46D3-BC6A-73166B0BFB27}"/>
          </ac:spMkLst>
        </pc:spChg>
        <pc:spChg chg="mod">
          <ac:chgData name="Laura Algovia Fernández" userId="4725c9d9-5c06-46cb-a14e-8508a453c92e" providerId="ADAL" clId="{F1F30CC4-3E4F-48DA-9884-023058BCB21C}" dt="2019-10-22T08:25:15.038" v="198" actId="20577"/>
          <ac:spMkLst>
            <pc:docMk/>
            <pc:sldMk cId="669732073" sldId="256"/>
            <ac:spMk id="44" creationId="{620ADA5D-485C-43BB-8739-58F261078183}"/>
          </ac:spMkLst>
        </pc:spChg>
        <pc:spChg chg="mod">
          <ac:chgData name="Laura Algovia Fernández" userId="4725c9d9-5c06-46cb-a14e-8508a453c92e" providerId="ADAL" clId="{F1F30CC4-3E4F-48DA-9884-023058BCB21C}" dt="2019-10-22T08:20:09.184" v="21" actId="20577"/>
          <ac:spMkLst>
            <pc:docMk/>
            <pc:sldMk cId="669732073" sldId="256"/>
            <ac:spMk id="45" creationId="{EA73B0A7-EE9A-4BC7-8864-27A4928CEEEB}"/>
          </ac:spMkLst>
        </pc:spChg>
        <pc:spChg chg="mod">
          <ac:chgData name="Laura Algovia Fernández" userId="4725c9d9-5c06-46cb-a14e-8508a453c92e" providerId="ADAL" clId="{F1F30CC4-3E4F-48DA-9884-023058BCB21C}" dt="2019-10-22T08:23:07.349" v="114" actId="20577"/>
          <ac:spMkLst>
            <pc:docMk/>
            <pc:sldMk cId="669732073" sldId="256"/>
            <ac:spMk id="46" creationId="{1340C72A-9CDD-4A55-8424-55A88E499D8F}"/>
          </ac:spMkLst>
        </pc:spChg>
        <pc:spChg chg="mod">
          <ac:chgData name="Laura Algovia Fernández" userId="4725c9d9-5c06-46cb-a14e-8508a453c92e" providerId="ADAL" clId="{F1F30CC4-3E4F-48DA-9884-023058BCB21C}" dt="2019-10-22T08:23:29.021" v="143" actId="20577"/>
          <ac:spMkLst>
            <pc:docMk/>
            <pc:sldMk cId="669732073" sldId="256"/>
            <ac:spMk id="50" creationId="{4F3D9F01-4EEB-40C8-9C24-07ECB9A44E5C}"/>
          </ac:spMkLst>
        </pc:spChg>
        <pc:spChg chg="mod">
          <ac:chgData name="Laura Algovia Fernández" userId="4725c9d9-5c06-46cb-a14e-8508a453c92e" providerId="ADAL" clId="{F1F30CC4-3E4F-48DA-9884-023058BCB21C}" dt="2019-10-22T08:25:04.396" v="187" actId="255"/>
          <ac:spMkLst>
            <pc:docMk/>
            <pc:sldMk cId="669732073" sldId="256"/>
            <ac:spMk id="53" creationId="{5017B3F9-2F80-4598-BC43-0A80966167C1}"/>
          </ac:spMkLst>
        </pc:spChg>
        <pc:spChg chg="del mod">
          <ac:chgData name="Laura Algovia Fernández" userId="4725c9d9-5c06-46cb-a14e-8508a453c92e" providerId="ADAL" clId="{F1F30CC4-3E4F-48DA-9884-023058BCB21C}" dt="2019-10-22T08:23:49.190" v="152" actId="478"/>
          <ac:spMkLst>
            <pc:docMk/>
            <pc:sldMk cId="669732073" sldId="256"/>
            <ac:spMk id="54" creationId="{1ADD0A28-4E8E-4001-ADD9-4B46DE536617}"/>
          </ac:spMkLst>
        </pc:spChg>
      </pc:sldChg>
    </pc:docChg>
  </pc:docChgLst>
  <pc:docChgLst>
    <pc:chgData name="Laura Algovia Fernández" userId="4725c9d9-5c06-46cb-a14e-8508a453c92e" providerId="ADAL" clId="{47B9BF05-F567-4EEE-ABC3-83EA43D9AC2C}"/>
    <pc:docChg chg="modSld">
      <pc:chgData name="Laura Algovia Fernández" userId="4725c9d9-5c06-46cb-a14e-8508a453c92e" providerId="ADAL" clId="{47B9BF05-F567-4EEE-ABC3-83EA43D9AC2C}" dt="2024-02-19T14:12:34.160" v="9" actId="14100"/>
      <pc:docMkLst>
        <pc:docMk/>
      </pc:docMkLst>
      <pc:sldChg chg="modSp mod">
        <pc:chgData name="Laura Algovia Fernández" userId="4725c9d9-5c06-46cb-a14e-8508a453c92e" providerId="ADAL" clId="{47B9BF05-F567-4EEE-ABC3-83EA43D9AC2C}" dt="2024-02-19T14:12:34.160" v="9" actId="14100"/>
        <pc:sldMkLst>
          <pc:docMk/>
          <pc:sldMk cId="669732073" sldId="256"/>
        </pc:sldMkLst>
        <pc:spChg chg="mod">
          <ac:chgData name="Laura Algovia Fernández" userId="4725c9d9-5c06-46cb-a14e-8508a453c92e" providerId="ADAL" clId="{47B9BF05-F567-4EEE-ABC3-83EA43D9AC2C}" dt="2024-02-19T14:12:34.160" v="9" actId="14100"/>
          <ac:spMkLst>
            <pc:docMk/>
            <pc:sldMk cId="669732073" sldId="256"/>
            <ac:spMk id="34" creationId="{03AA1B6E-1C54-4974-94C0-A13C837668DE}"/>
          </ac:spMkLst>
        </pc:spChg>
        <pc:cxnChg chg="mod">
          <ac:chgData name="Laura Algovia Fernández" userId="4725c9d9-5c06-46cb-a14e-8508a453c92e" providerId="ADAL" clId="{47B9BF05-F567-4EEE-ABC3-83EA43D9AC2C}" dt="2024-02-19T14:12:09.485" v="2" actId="1038"/>
          <ac:cxnSpMkLst>
            <pc:docMk/>
            <pc:sldMk cId="669732073" sldId="256"/>
            <ac:cxnSpMk id="86" creationId="{17CE1301-B8A5-4AD3-BDB1-0AA5BFECFA17}"/>
          </ac:cxnSpMkLst>
        </pc:cxnChg>
      </pc:sldChg>
    </pc:docChg>
  </pc:docChgLst>
  <pc:docChgLst>
    <pc:chgData name="Laura Algovia Fernández" userId="4725c9d9-5c06-46cb-a14e-8508a453c92e" providerId="ADAL" clId="{A42BE85F-5549-4887-8E32-F9FA260DB411}"/>
    <pc:docChg chg="modSld">
      <pc:chgData name="Laura Algovia Fernández" userId="4725c9d9-5c06-46cb-a14e-8508a453c92e" providerId="ADAL" clId="{A42BE85F-5549-4887-8E32-F9FA260DB411}" dt="2023-07-04T11:20:10.539" v="35" actId="20577"/>
      <pc:docMkLst>
        <pc:docMk/>
      </pc:docMkLst>
      <pc:sldChg chg="modSp mod">
        <pc:chgData name="Laura Algovia Fernández" userId="4725c9d9-5c06-46cb-a14e-8508a453c92e" providerId="ADAL" clId="{A42BE85F-5549-4887-8E32-F9FA260DB411}" dt="2023-07-04T11:20:10.539" v="35" actId="20577"/>
        <pc:sldMkLst>
          <pc:docMk/>
          <pc:sldMk cId="669732073" sldId="256"/>
        </pc:sldMkLst>
        <pc:spChg chg="mod">
          <ac:chgData name="Laura Algovia Fernández" userId="4725c9d9-5c06-46cb-a14e-8508a453c92e" providerId="ADAL" clId="{A42BE85F-5549-4887-8E32-F9FA260DB411}" dt="2023-07-04T11:20:10.539" v="35" actId="20577"/>
          <ac:spMkLst>
            <pc:docMk/>
            <pc:sldMk cId="669732073" sldId="256"/>
            <ac:spMk id="34" creationId="{03AA1B6E-1C54-4974-94C0-A13C837668DE}"/>
          </ac:spMkLst>
        </pc:spChg>
      </pc:sldChg>
    </pc:docChg>
  </pc:docChgLst>
  <pc:docChgLst>
    <pc:chgData name="Laura Algovia Fernández" userId="4725c9d9-5c06-46cb-a14e-8508a453c92e" providerId="ADAL" clId="{D1A6830C-944C-4B6F-9A32-BA1E8C338DBB}"/>
    <pc:docChg chg="modSld">
      <pc:chgData name="Laura Algovia Fernández" userId="4725c9d9-5c06-46cb-a14e-8508a453c92e" providerId="ADAL" clId="{D1A6830C-944C-4B6F-9A32-BA1E8C338DBB}" dt="2024-02-01T09:40:13.094" v="65" actId="164"/>
      <pc:docMkLst>
        <pc:docMk/>
      </pc:docMkLst>
      <pc:sldChg chg="addSp delSp modSp mod">
        <pc:chgData name="Laura Algovia Fernández" userId="4725c9d9-5c06-46cb-a14e-8508a453c92e" providerId="ADAL" clId="{D1A6830C-944C-4B6F-9A32-BA1E8C338DBB}" dt="2024-02-01T09:40:13.094" v="65" actId="164"/>
        <pc:sldMkLst>
          <pc:docMk/>
          <pc:sldMk cId="669732073" sldId="256"/>
        </pc:sldMkLst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14" creationId="{6C02DB3E-D9B6-4118-B7EC-ABAC53C44C85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15" creationId="{2A738CA6-05A5-4BF6-95E7-F01B38C58D26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16" creationId="{141623E6-ED8F-4EBE-AC31-344522E0D270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17" creationId="{D2BC392B-DC13-413D-8317-B2FFD68C429A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18" creationId="{3099ADED-6CB8-4A41-A325-13BD155CC283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19" creationId="{DE48E20C-846B-45FF-8606-CF81A0048C0F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20" creationId="{6EE5B622-6BF3-4138-8C57-0362DC594F8C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21" creationId="{ECDC54DD-AD43-4120-9489-A1FA0D065789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22" creationId="{A90BBCBB-E658-450F-863B-53F183E3CA07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23" creationId="{B504A2B2-3596-49CF-90E1-5D560987AA3D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24" creationId="{751C1538-FDA6-4155-9AB6-4884A025D528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26" creationId="{E48C012F-2B2C-42FA-BB22-9F5C530E4927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27" creationId="{CC33C2F9-0677-4A31-B24B-B274AD38FC3C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28" creationId="{3B45F3A6-6429-4D80-92F2-38ADB43196F2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29" creationId="{FBD5B0F3-F02C-4CC0-A606-66E5611250A7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30" creationId="{8161B956-0D7A-44F9-AC8A-F842AF73EA7B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31" creationId="{DDE30B8E-EA2E-4C5A-B00F-5A4126A155E2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32" creationId="{E669C7BD-FE76-417C-835D-7B1A698364AD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33" creationId="{6B2ED4A2-14F5-4082-9F55-228265F285C3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34" creationId="{03AA1B6E-1C54-4974-94C0-A13C837668DE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35" creationId="{615A979C-BDCE-410B-8662-82BD82BC844E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36" creationId="{08CCF519-4A16-4E6A-80AA-7D6968FCC802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37" creationId="{73099DD9-C31C-4E88-8BCA-113D3705CBDE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38" creationId="{0DDE39CE-8DAB-4015-8B1F-7A6D06445A8F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39" creationId="{BFA03A24-C104-4829-BFAB-7D1FD898CBDD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40" creationId="{50148A08-ACD6-462D-AE26-C0CA1E4855E6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41" creationId="{7C067F73-A7FF-4FE8-B509-27573D3B8B53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42" creationId="{EFA46B3F-91F2-4453-8CEE-E699684FB1D7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43" creationId="{D5248E27-A974-46D3-BC6A-73166B0BFB27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44" creationId="{620ADA5D-485C-43BB-8739-58F261078183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47" creationId="{3AFB4C1F-70C2-42AB-983F-7C2955F2956B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48" creationId="{EA008D10-0EC4-45AC-99DE-FEC45325BE2A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49" creationId="{FF1AC676-EB18-4CE1-BD15-D1224277A5F7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50" creationId="{4F3D9F01-4EEB-40C8-9C24-07ECB9A44E5C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51" creationId="{EA0B5D20-4BBA-4ACA-AD1D-FE02015B08E4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52" creationId="{581642F8-17AB-4523-A609-A2AF5B07C1DF}"/>
          </ac:spMkLst>
        </pc:spChg>
        <pc:spChg chg="mod topLvl">
          <ac:chgData name="Laura Algovia Fernández" userId="4725c9d9-5c06-46cb-a14e-8508a453c92e" providerId="ADAL" clId="{D1A6830C-944C-4B6F-9A32-BA1E8C338DBB}" dt="2024-02-01T09:40:13.094" v="65" actId="164"/>
          <ac:spMkLst>
            <pc:docMk/>
            <pc:sldMk cId="669732073" sldId="256"/>
            <ac:spMk id="53" creationId="{5017B3F9-2F80-4598-BC43-0A80966167C1}"/>
          </ac:spMkLst>
        </pc:spChg>
        <pc:grpChg chg="add del mod">
          <ac:chgData name="Laura Algovia Fernández" userId="4725c9d9-5c06-46cb-a14e-8508a453c92e" providerId="ADAL" clId="{D1A6830C-944C-4B6F-9A32-BA1E8C338DBB}" dt="2024-02-01T09:40:09.459" v="64" actId="165"/>
          <ac:grpSpMkLst>
            <pc:docMk/>
            <pc:sldMk cId="669732073" sldId="256"/>
            <ac:grpSpMk id="2" creationId="{0B329554-1217-9780-A68D-D07B65207A54}"/>
          </ac:grpSpMkLst>
        </pc:grpChg>
        <pc:grpChg chg="add mod">
          <ac:chgData name="Laura Algovia Fernández" userId="4725c9d9-5c06-46cb-a14e-8508a453c92e" providerId="ADAL" clId="{D1A6830C-944C-4B6F-9A32-BA1E8C338DBB}" dt="2024-02-01T09:40:13.094" v="65" actId="164"/>
          <ac:grpSpMkLst>
            <pc:docMk/>
            <pc:sldMk cId="669732073" sldId="256"/>
            <ac:grpSpMk id="4" creationId="{5574DA51-B3F5-8AEE-0BF1-ADE6CC5DAEC3}"/>
          </ac:grpSpMkLst>
        </pc:grpChg>
        <pc:picChg chg="mod topLvl">
          <ac:chgData name="Laura Algovia Fernández" userId="4725c9d9-5c06-46cb-a14e-8508a453c92e" providerId="ADAL" clId="{D1A6830C-944C-4B6F-9A32-BA1E8C338DBB}" dt="2024-02-01T09:40:13.094" v="65" actId="164"/>
          <ac:picMkLst>
            <pc:docMk/>
            <pc:sldMk cId="669732073" sldId="256"/>
            <ac:picMk id="96" creationId="{DE63A1B0-CD80-4ED8-80A3-A3A72A98085A}"/>
          </ac:picMkLst>
        </pc:pic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3" creationId="{3AB35823-5311-4B10-9BF9-34984E07C81E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55" creationId="{B14E7BCD-6E45-478B-B5E9-888B8E7E598D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56" creationId="{46F57D25-BB2C-40BF-B6B3-D96F2CC18B50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57" creationId="{FDE9E179-ED58-4C76-85DE-C4D44C4E25E8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59" creationId="{AC57CFF7-3F0B-47C7-B7BB-ECA08194499F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60" creationId="{E696C994-C3DE-4E93-BA82-D9F3BA0C8EBB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61" creationId="{C1AF1875-096B-4C7F-894A-6917FA7DF2E9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62" creationId="{87F67004-B9AE-4BAA-BD64-62C7D24E1D16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63" creationId="{DC6F7EA4-E9DF-45FB-9BA6-9BE0F2EB0B0C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64" creationId="{0C82B411-6F1B-40CB-8124-2EE126CBAFB5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65" creationId="{2743EF43-63AA-43FE-BC0B-22BB87E9AE7C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66" creationId="{41813FD1-DA35-495A-A2CD-9CAE18B8D0F0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67" creationId="{4692445A-0856-4B9F-9D85-A42D33101220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68" creationId="{7828B057-3552-410B-89B8-3465FDDB2363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69" creationId="{161C057A-9B7E-44C6-B0D6-280BF275657F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70" creationId="{F51E2317-F368-4E48-8AC6-C1B0ADD06477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71" creationId="{DBFF5BFF-023B-484B-BD76-93846EBF4A73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72" creationId="{5520C2E8-4A06-4386-8E44-E24B0BB71285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73" creationId="{75EBC502-4D44-465A-AADA-52A7CB4F6758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74" creationId="{81F93532-A814-4AAC-9E86-4EA6B1B4D133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79" creationId="{90347D7D-A681-4B82-94A3-9D2F2C6D3F24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80" creationId="{2489B78D-C63E-4E55-B021-A382E67A28F4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81" creationId="{44472952-C4A8-4C21-9B9F-C378E427F047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82" creationId="{9F08C2F5-EA86-4FBB-AE3A-12664002EE78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83" creationId="{5C60E721-B9DD-428A-838B-42F6998EB840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84" creationId="{A9CEB2B3-D8A3-4E60-8FCC-FBAF79AD31C4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85" creationId="{2EC54298-9574-4DE0-AF04-2AF419AC4506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86" creationId="{17CE1301-B8A5-4AD3-BDB1-0AA5BFECFA17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87" creationId="{984D628D-9B84-469A-8500-097385A2A840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88" creationId="{FC6B5F97-7867-4300-9FD9-DDEABDF5EC3B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89" creationId="{6AAA7769-5FD2-40F7-947F-014A14837422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90" creationId="{4E3EE0CE-4811-4BDC-92B1-24703DF22535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91" creationId="{81D3419D-4D9B-4010-8FDB-B10EDCA78249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93" creationId="{FFACF465-F3F8-44AB-9B7A-0BE0127F5672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94" creationId="{993F54F7-1BA8-421F-86DD-ED1115F14DC1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95" creationId="{4D73AE21-46EF-4ADE-B38F-C2FDC32B718B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104" creationId="{8450D9A8-2A1F-406B-BD67-C0414DB6BEFA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106" creationId="{8DC0B291-D4B1-4A2D-8F3E-5ED250872C60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108" creationId="{A9F933AC-AE65-4FCF-AC58-6A98FF4EBBF9}"/>
          </ac:cxnSpMkLst>
        </pc:cxnChg>
        <pc:cxnChg chg="mod topLvl">
          <ac:chgData name="Laura Algovia Fernández" userId="4725c9d9-5c06-46cb-a14e-8508a453c92e" providerId="ADAL" clId="{D1A6830C-944C-4B6F-9A32-BA1E8C338DBB}" dt="2024-02-01T09:40:13.094" v="65" actId="164"/>
          <ac:cxnSpMkLst>
            <pc:docMk/>
            <pc:sldMk cId="669732073" sldId="256"/>
            <ac:cxnSpMk id="110" creationId="{21C254E7-E407-46E7-A45F-E6C5A9DB69C7}"/>
          </ac:cxnSpMkLst>
        </pc:cxnChg>
      </pc:sldChg>
    </pc:docChg>
  </pc:docChgLst>
  <pc:docChgLst>
    <pc:chgData name="Laura Algovia Fernández" userId="4725c9d9-5c06-46cb-a14e-8508a453c92e" providerId="ADAL" clId="{055BB9FD-663B-4B38-B8E8-56B00D2D8963}"/>
    <pc:docChg chg="modSld">
      <pc:chgData name="Laura Algovia Fernández" userId="4725c9d9-5c06-46cb-a14e-8508a453c92e" providerId="ADAL" clId="{055BB9FD-663B-4B38-B8E8-56B00D2D8963}" dt="2023-11-30T13:54:08.187" v="122" actId="14100"/>
      <pc:docMkLst>
        <pc:docMk/>
      </pc:docMkLst>
      <pc:sldChg chg="modSp mod">
        <pc:chgData name="Laura Algovia Fernández" userId="4725c9d9-5c06-46cb-a14e-8508a453c92e" providerId="ADAL" clId="{055BB9FD-663B-4B38-B8E8-56B00D2D8963}" dt="2023-11-30T13:54:08.187" v="122" actId="14100"/>
        <pc:sldMkLst>
          <pc:docMk/>
          <pc:sldMk cId="669732073" sldId="256"/>
        </pc:sldMkLst>
        <pc:spChg chg="mod">
          <ac:chgData name="Laura Algovia Fernández" userId="4725c9d9-5c06-46cb-a14e-8508a453c92e" providerId="ADAL" clId="{055BB9FD-663B-4B38-B8E8-56B00D2D8963}" dt="2023-11-30T13:51:46.759" v="21" actId="20577"/>
          <ac:spMkLst>
            <pc:docMk/>
            <pc:sldMk cId="669732073" sldId="256"/>
            <ac:spMk id="30" creationId="{8161B956-0D7A-44F9-AC8A-F842AF73EA7B}"/>
          </ac:spMkLst>
        </pc:spChg>
        <pc:spChg chg="mod">
          <ac:chgData name="Laura Algovia Fernández" userId="4725c9d9-5c06-46cb-a14e-8508a453c92e" providerId="ADAL" clId="{055BB9FD-663B-4B38-B8E8-56B00D2D8963}" dt="2023-11-30T13:54:08.187" v="122" actId="14100"/>
          <ac:spMkLst>
            <pc:docMk/>
            <pc:sldMk cId="669732073" sldId="256"/>
            <ac:spMk id="34" creationId="{03AA1B6E-1C54-4974-94C0-A13C837668DE}"/>
          </ac:spMkLst>
        </pc:spChg>
        <pc:spChg chg="mod">
          <ac:chgData name="Laura Algovia Fernández" userId="4725c9d9-5c06-46cb-a14e-8508a453c92e" providerId="ADAL" clId="{055BB9FD-663B-4B38-B8E8-56B00D2D8963}" dt="2023-11-30T13:51:59.687" v="50" actId="14100"/>
          <ac:spMkLst>
            <pc:docMk/>
            <pc:sldMk cId="669732073" sldId="256"/>
            <ac:spMk id="36" creationId="{08CCF519-4A16-4E6A-80AA-7D6968FCC802}"/>
          </ac:spMkLst>
        </pc:spChg>
        <pc:spChg chg="mod">
          <ac:chgData name="Laura Algovia Fernández" userId="4725c9d9-5c06-46cb-a14e-8508a453c92e" providerId="ADAL" clId="{055BB9FD-663B-4B38-B8E8-56B00D2D8963}" dt="2023-11-30T13:53:59.776" v="120" actId="14100"/>
          <ac:spMkLst>
            <pc:docMk/>
            <pc:sldMk cId="669732073" sldId="256"/>
            <ac:spMk id="40" creationId="{50148A08-ACD6-462D-AE26-C0CA1E4855E6}"/>
          </ac:spMkLst>
        </pc:spChg>
      </pc:sldChg>
    </pc:docChg>
  </pc:docChgLst>
  <pc:docChgLst>
    <pc:chgData name="Laura Algovia Fernández" userId="4725c9d9-5c06-46cb-a14e-8508a453c92e" providerId="ADAL" clId="{BDDDA030-D106-4961-B67C-C2D4ADB91E04}"/>
    <pc:docChg chg="modSld">
      <pc:chgData name="Laura Algovia Fernández" userId="4725c9d9-5c06-46cb-a14e-8508a453c92e" providerId="ADAL" clId="{BDDDA030-D106-4961-B67C-C2D4ADB91E04}" dt="2020-12-28T13:53:56.868" v="158" actId="20577"/>
      <pc:docMkLst>
        <pc:docMk/>
      </pc:docMkLst>
      <pc:sldChg chg="modSp mod">
        <pc:chgData name="Laura Algovia Fernández" userId="4725c9d9-5c06-46cb-a14e-8508a453c92e" providerId="ADAL" clId="{BDDDA030-D106-4961-B67C-C2D4ADB91E04}" dt="2020-12-28T13:53:56.868" v="158" actId="20577"/>
        <pc:sldMkLst>
          <pc:docMk/>
          <pc:sldMk cId="669732073" sldId="256"/>
        </pc:sldMkLst>
        <pc:spChg chg="mod">
          <ac:chgData name="Laura Algovia Fernández" userId="4725c9d9-5c06-46cb-a14e-8508a453c92e" providerId="ADAL" clId="{BDDDA030-D106-4961-B67C-C2D4ADB91E04}" dt="2020-12-28T13:53:49.878" v="143" actId="14100"/>
          <ac:spMkLst>
            <pc:docMk/>
            <pc:sldMk cId="669732073" sldId="256"/>
            <ac:spMk id="26" creationId="{E48C012F-2B2C-42FA-BB22-9F5C530E4927}"/>
          </ac:spMkLst>
        </pc:spChg>
        <pc:spChg chg="mod">
          <ac:chgData name="Laura Algovia Fernández" userId="4725c9d9-5c06-46cb-a14e-8508a453c92e" providerId="ADAL" clId="{BDDDA030-D106-4961-B67C-C2D4ADB91E04}" dt="2020-12-28T13:53:56.868" v="158" actId="20577"/>
          <ac:spMkLst>
            <pc:docMk/>
            <pc:sldMk cId="669732073" sldId="256"/>
            <ac:spMk id="30" creationId="{8161B956-0D7A-44F9-AC8A-F842AF73EA7B}"/>
          </ac:spMkLst>
        </pc:spChg>
        <pc:spChg chg="mod">
          <ac:chgData name="Laura Algovia Fernández" userId="4725c9d9-5c06-46cb-a14e-8508a453c92e" providerId="ADAL" clId="{BDDDA030-D106-4961-B67C-C2D4ADB91E04}" dt="2020-12-28T13:51:45.535" v="35" actId="20577"/>
          <ac:spMkLst>
            <pc:docMk/>
            <pc:sldMk cId="669732073" sldId="256"/>
            <ac:spMk id="34" creationId="{03AA1B6E-1C54-4974-94C0-A13C837668DE}"/>
          </ac:spMkLst>
        </pc:spChg>
        <pc:spChg chg="mod">
          <ac:chgData name="Laura Algovia Fernández" userId="4725c9d9-5c06-46cb-a14e-8508a453c92e" providerId="ADAL" clId="{BDDDA030-D106-4961-B67C-C2D4ADB91E04}" dt="2020-12-28T13:51:58.046" v="61" actId="20577"/>
          <ac:spMkLst>
            <pc:docMk/>
            <pc:sldMk cId="669732073" sldId="256"/>
            <ac:spMk id="36" creationId="{08CCF519-4A16-4E6A-80AA-7D6968FCC802}"/>
          </ac:spMkLst>
        </pc:spChg>
        <pc:spChg chg="mod">
          <ac:chgData name="Laura Algovia Fernández" userId="4725c9d9-5c06-46cb-a14e-8508a453c92e" providerId="ADAL" clId="{BDDDA030-D106-4961-B67C-C2D4ADB91E04}" dt="2020-12-28T13:52:53.635" v="136" actId="14100"/>
          <ac:spMkLst>
            <pc:docMk/>
            <pc:sldMk cId="669732073" sldId="256"/>
            <ac:spMk id="44" creationId="{620ADA5D-485C-43BB-8739-58F261078183}"/>
          </ac:spMkLst>
        </pc:spChg>
      </pc:sldChg>
    </pc:docChg>
  </pc:docChgLst>
  <pc:docChgLst>
    <pc:chgData name="Laura Algovia Fernández" userId="4725c9d9-5c06-46cb-a14e-8508a453c92e" providerId="ADAL" clId="{AFCFEE7F-D728-4C23-8653-C3DA00F861BD}"/>
    <pc:docChg chg="undo custSel addSld delSld modSld">
      <pc:chgData name="Laura Algovia Fernández" userId="4725c9d9-5c06-46cb-a14e-8508a453c92e" providerId="ADAL" clId="{AFCFEE7F-D728-4C23-8653-C3DA00F861BD}" dt="2019-12-30T16:00:33.241" v="342" actId="2696"/>
      <pc:docMkLst>
        <pc:docMk/>
      </pc:docMkLst>
      <pc:sldChg chg="addSp delSp modSp">
        <pc:chgData name="Laura Algovia Fernández" userId="4725c9d9-5c06-46cb-a14e-8508a453c92e" providerId="ADAL" clId="{AFCFEE7F-D728-4C23-8653-C3DA00F861BD}" dt="2019-12-30T16:00:16.664" v="341" actId="1037"/>
        <pc:sldMkLst>
          <pc:docMk/>
          <pc:sldMk cId="669732073" sldId="256"/>
        </pc:sldMkLst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14" creationId="{6C02DB3E-D9B6-4118-B7EC-ABAC53C44C85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15" creationId="{2A738CA6-05A5-4BF6-95E7-F01B38C58D26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16" creationId="{141623E6-ED8F-4EBE-AC31-344522E0D270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17" creationId="{D2BC392B-DC13-413D-8317-B2FFD68C429A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18" creationId="{3099ADED-6CB8-4A41-A325-13BD155CC283}"/>
          </ac:spMkLst>
        </pc:spChg>
        <pc:spChg chg="mod">
          <ac:chgData name="Laura Algovia Fernández" userId="4725c9d9-5c06-46cb-a14e-8508a453c92e" providerId="ADAL" clId="{AFCFEE7F-D728-4C23-8653-C3DA00F861BD}" dt="2019-12-30T16:00:16.664" v="341" actId="1037"/>
          <ac:spMkLst>
            <pc:docMk/>
            <pc:sldMk cId="669732073" sldId="256"/>
            <ac:spMk id="19" creationId="{DE48E20C-846B-45FF-8606-CF81A0048C0F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20" creationId="{6EE5B622-6BF3-4138-8C57-0362DC594F8C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21" creationId="{ECDC54DD-AD43-4120-9489-A1FA0D065789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22" creationId="{A90BBCBB-E658-450F-863B-53F183E3CA07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23" creationId="{B504A2B2-3596-49CF-90E1-5D560987AA3D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24" creationId="{751C1538-FDA6-4155-9AB6-4884A025D528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25" creationId="{72EC3B5D-9DE4-4B7A-95FB-F5A9D0C87A26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26" creationId="{E48C012F-2B2C-42FA-BB22-9F5C530E4927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27" creationId="{CC33C2F9-0677-4A31-B24B-B274AD38FC3C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28" creationId="{3B45F3A6-6429-4D80-92F2-38ADB43196F2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29" creationId="{FBD5B0F3-F02C-4CC0-A606-66E5611250A7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30" creationId="{8161B956-0D7A-44F9-AC8A-F842AF73EA7B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31" creationId="{DDE30B8E-EA2E-4C5A-B00F-5A4126A155E2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32" creationId="{E669C7BD-FE76-417C-835D-7B1A698364AD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33" creationId="{6B2ED4A2-14F5-4082-9F55-228265F285C3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34" creationId="{03AA1B6E-1C54-4974-94C0-A13C837668DE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35" creationId="{615A979C-BDCE-410B-8662-82BD82BC844E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36" creationId="{08CCF519-4A16-4E6A-80AA-7D6968FCC802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37" creationId="{73099DD9-C31C-4E88-8BCA-113D3705CBDE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38" creationId="{0DDE39CE-8DAB-4015-8B1F-7A6D06445A8F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39" creationId="{BFA03A24-C104-4829-BFAB-7D1FD898CBDD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40" creationId="{50148A08-ACD6-462D-AE26-C0CA1E4855E6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41" creationId="{7C067F73-A7FF-4FE8-B509-27573D3B8B53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42" creationId="{EFA46B3F-91F2-4453-8CEE-E699684FB1D7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43" creationId="{D5248E27-A974-46D3-BC6A-73166B0BFB27}"/>
          </ac:spMkLst>
        </pc:spChg>
        <pc:spChg chg="mod">
          <ac:chgData name="Laura Algovia Fernández" userId="4725c9d9-5c06-46cb-a14e-8508a453c92e" providerId="ADAL" clId="{AFCFEE7F-D728-4C23-8653-C3DA00F861BD}" dt="2019-12-30T15:52:30.402" v="269" actId="1035"/>
          <ac:spMkLst>
            <pc:docMk/>
            <pc:sldMk cId="669732073" sldId="256"/>
            <ac:spMk id="44" creationId="{620ADA5D-485C-43BB-8739-58F261078183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45" creationId="{EA73B0A7-EE9A-4BC7-8864-27A4928CEEEB}"/>
          </ac:spMkLst>
        </pc:spChg>
        <pc:spChg chg="mod">
          <ac:chgData name="Laura Algovia Fernández" userId="4725c9d9-5c06-46cb-a14e-8508a453c92e" providerId="ADAL" clId="{AFCFEE7F-D728-4C23-8653-C3DA00F861BD}" dt="2019-12-30T15:52:37.894" v="273" actId="1035"/>
          <ac:spMkLst>
            <pc:docMk/>
            <pc:sldMk cId="669732073" sldId="256"/>
            <ac:spMk id="46" creationId="{1340C72A-9CDD-4A55-8424-55A88E499D8F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47" creationId="{3AFB4C1F-70C2-42AB-983F-7C2955F2956B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48" creationId="{EA008D10-0EC4-45AC-99DE-FEC45325BE2A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49" creationId="{FF1AC676-EB18-4CE1-BD15-D1224277A5F7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50" creationId="{4F3D9F01-4EEB-40C8-9C24-07ECB9A44E5C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51" creationId="{EA0B5D20-4BBA-4ACA-AD1D-FE02015B08E4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52" creationId="{581642F8-17AB-4523-A609-A2AF5B07C1DF}"/>
          </ac:spMkLst>
        </pc:spChg>
        <pc:spChg chg="mod">
          <ac:chgData name="Laura Algovia Fernández" userId="4725c9d9-5c06-46cb-a14e-8508a453c92e" providerId="ADAL" clId="{AFCFEE7F-D728-4C23-8653-C3DA00F861BD}" dt="2019-12-30T15:52:19.515" v="263" actId="1036"/>
          <ac:spMkLst>
            <pc:docMk/>
            <pc:sldMk cId="669732073" sldId="256"/>
            <ac:spMk id="53" creationId="{5017B3F9-2F80-4598-BC43-0A80966167C1}"/>
          </ac:spMkLst>
        </pc:spChg>
        <pc:picChg chg="add del mod">
          <ac:chgData name="Laura Algovia Fernández" userId="4725c9d9-5c06-46cb-a14e-8508a453c92e" providerId="ADAL" clId="{AFCFEE7F-D728-4C23-8653-C3DA00F861BD}" dt="2019-12-30T15:53:20.964" v="288"/>
          <ac:picMkLst>
            <pc:docMk/>
            <pc:sldMk cId="669732073" sldId="256"/>
            <ac:picMk id="92" creationId="{C0D132C8-68E3-4C2E-9119-69D59D5917EC}"/>
          </ac:picMkLst>
        </pc:picChg>
        <pc:picChg chg="add mod">
          <ac:chgData name="Laura Algovia Fernández" userId="4725c9d9-5c06-46cb-a14e-8508a453c92e" providerId="ADAL" clId="{AFCFEE7F-D728-4C23-8653-C3DA00F861BD}" dt="2019-12-30T15:59:03.472" v="327" actId="14100"/>
          <ac:picMkLst>
            <pc:docMk/>
            <pc:sldMk cId="669732073" sldId="256"/>
            <ac:picMk id="96" creationId="{DE63A1B0-CD80-4ED8-80A3-A3A72A98085A}"/>
          </ac:picMkLst>
        </pc:picChg>
        <pc:picChg chg="del mod">
          <ac:chgData name="Laura Algovia Fernández" userId="4725c9d9-5c06-46cb-a14e-8508a453c92e" providerId="ADAL" clId="{AFCFEE7F-D728-4C23-8653-C3DA00F861BD}" dt="2019-12-30T15:49:40.796" v="205"/>
          <ac:picMkLst>
            <pc:docMk/>
            <pc:sldMk cId="669732073" sldId="256"/>
            <ac:picMk id="114" creationId="{87A48014-E5BB-426E-833A-A501D43747F0}"/>
          </ac:picMkLst>
        </pc:pic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3" creationId="{3AB35823-5311-4B10-9BF9-34984E07C81E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55" creationId="{B14E7BCD-6E45-478B-B5E9-888B8E7E598D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56" creationId="{46F57D25-BB2C-40BF-B6B3-D96F2CC18B50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57" creationId="{FDE9E179-ED58-4C76-85DE-C4D44C4E25E8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59" creationId="{AC57CFF7-3F0B-47C7-B7BB-ECA08194499F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60" creationId="{E696C994-C3DE-4E93-BA82-D9F3BA0C8EBB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61" creationId="{C1AF1875-096B-4C7F-894A-6917FA7DF2E9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62" creationId="{87F67004-B9AE-4BAA-BD64-62C7D24E1D16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63" creationId="{DC6F7EA4-E9DF-45FB-9BA6-9BE0F2EB0B0C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64" creationId="{0C82B411-6F1B-40CB-8124-2EE126CBAFB5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65" creationId="{2743EF43-63AA-43FE-BC0B-22BB87E9AE7C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66" creationId="{41813FD1-DA35-495A-A2CD-9CAE18B8D0F0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67" creationId="{4692445A-0856-4B9F-9D85-A42D33101220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68" creationId="{7828B057-3552-410B-89B8-3465FDDB2363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69" creationId="{161C057A-9B7E-44C6-B0D6-280BF275657F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70" creationId="{F51E2317-F368-4E48-8AC6-C1B0ADD06477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71" creationId="{DBFF5BFF-023B-484B-BD76-93846EBF4A73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72" creationId="{5520C2E8-4A06-4386-8E44-E24B0BB71285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73" creationId="{75EBC502-4D44-465A-AADA-52A7CB4F6758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74" creationId="{81F93532-A814-4AAC-9E86-4EA6B1B4D133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79" creationId="{90347D7D-A681-4B82-94A3-9D2F2C6D3F24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80" creationId="{2489B78D-C63E-4E55-B021-A382E67A28F4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81" creationId="{44472952-C4A8-4C21-9B9F-C378E427F047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82" creationId="{9F08C2F5-EA86-4FBB-AE3A-12664002EE78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83" creationId="{5C60E721-B9DD-428A-838B-42F6998EB840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84" creationId="{A9CEB2B3-D8A3-4E60-8FCC-FBAF79AD31C4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85" creationId="{2EC54298-9574-4DE0-AF04-2AF419AC4506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86" creationId="{17CE1301-B8A5-4AD3-BDB1-0AA5BFECFA17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87" creationId="{984D628D-9B84-469A-8500-097385A2A840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88" creationId="{FC6B5F97-7867-4300-9FD9-DDEABDF5EC3B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89" creationId="{6AAA7769-5FD2-40F7-947F-014A14837422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90" creationId="{4E3EE0CE-4811-4BDC-92B1-24703DF22535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91" creationId="{81D3419D-4D9B-4010-8FDB-B10EDCA78249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93" creationId="{FFACF465-F3F8-44AB-9B7A-0BE0127F5672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94" creationId="{993F54F7-1BA8-421F-86DD-ED1115F14DC1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95" creationId="{4D73AE21-46EF-4ADE-B38F-C2FDC32B718B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101" creationId="{4D230C0F-E393-48B9-9992-DE5EF8B9D46B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104" creationId="{8450D9A8-2A1F-406B-BD67-C0414DB6BEFA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106" creationId="{8DC0B291-D4B1-4A2D-8F3E-5ED250872C60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108" creationId="{A9F933AC-AE65-4FCF-AC58-6A98FF4EBBF9}"/>
          </ac:cxnSpMkLst>
        </pc:cxnChg>
        <pc:cxnChg chg="mod">
          <ac:chgData name="Laura Algovia Fernández" userId="4725c9d9-5c06-46cb-a14e-8508a453c92e" providerId="ADAL" clId="{AFCFEE7F-D728-4C23-8653-C3DA00F861BD}" dt="2019-12-30T15:52:19.515" v="263" actId="1036"/>
          <ac:cxnSpMkLst>
            <pc:docMk/>
            <pc:sldMk cId="669732073" sldId="256"/>
            <ac:cxnSpMk id="110" creationId="{21C254E7-E407-46E7-A45F-E6C5A9DB69C7}"/>
          </ac:cxnSpMkLst>
        </pc:cxnChg>
      </pc:sldChg>
      <pc:sldChg chg="addSp delSp add del">
        <pc:chgData name="Laura Algovia Fernández" userId="4725c9d9-5c06-46cb-a14e-8508a453c92e" providerId="ADAL" clId="{AFCFEE7F-D728-4C23-8653-C3DA00F861BD}" dt="2019-12-30T16:00:33.241" v="342" actId="2696"/>
        <pc:sldMkLst>
          <pc:docMk/>
          <pc:sldMk cId="2449902952" sldId="257"/>
        </pc:sldMkLst>
        <pc:spChg chg="del">
          <ac:chgData name="Laura Algovia Fernández" userId="4725c9d9-5c06-46cb-a14e-8508a453c92e" providerId="ADAL" clId="{AFCFEE7F-D728-4C23-8653-C3DA00F861BD}" dt="2019-12-30T15:49:35.844" v="204" actId="478"/>
          <ac:spMkLst>
            <pc:docMk/>
            <pc:sldMk cId="2449902952" sldId="257"/>
            <ac:spMk id="2" creationId="{2C1122A0-6DE2-4D6E-92F7-3E88FA3F48F1}"/>
          </ac:spMkLst>
        </pc:spChg>
        <pc:spChg chg="del">
          <ac:chgData name="Laura Algovia Fernández" userId="4725c9d9-5c06-46cb-a14e-8508a453c92e" providerId="ADAL" clId="{AFCFEE7F-D728-4C23-8653-C3DA00F861BD}" dt="2019-12-30T15:49:35.844" v="204" actId="478"/>
          <ac:spMkLst>
            <pc:docMk/>
            <pc:sldMk cId="2449902952" sldId="257"/>
            <ac:spMk id="3" creationId="{3A8AAEA8-B783-4138-9DCD-CABC394679F9}"/>
          </ac:spMkLst>
        </pc:spChg>
        <pc:picChg chg="add del">
          <ac:chgData name="Laura Algovia Fernández" userId="4725c9d9-5c06-46cb-a14e-8508a453c92e" providerId="ADAL" clId="{AFCFEE7F-D728-4C23-8653-C3DA00F861BD}" dt="2019-12-30T15:52:58.050" v="274"/>
          <ac:picMkLst>
            <pc:docMk/>
            <pc:sldMk cId="2449902952" sldId="257"/>
            <ac:picMk id="4" creationId="{F1FE18B8-FC00-48E2-8245-345A0E2A4B4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C1C65C-619D-4070-8A0B-3F6B118BF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7BDA69-8BA0-4C70-91E3-BFCC46AAF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5157A0-A183-46B7-BE92-54740E21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A50250-9B9B-4B0A-AF07-E709C936F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8A9E48-4BF1-431D-909E-1C250524A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013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C673FE-3619-45AB-98A6-8F38F95F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3443C9-A19B-47F3-AC25-CEF0C8FBC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C2AF33-E891-46AE-ACD8-6584944C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6304DD-0530-4EC8-9BD2-53B213BE8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AEC550-7B0F-492C-B8DF-3BA9BBF0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57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2C1A415-DE17-4B60-8551-B93DA74CD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A7D4FF-E73A-42FA-9390-1DA2B0E74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9FADD5-8E51-406A-82FA-5FE853FB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92C046-1642-4AB0-AFEF-D2BA39A85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B0DCFD-C13D-4C3B-87C3-6DB6068C6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121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88BF-9719-4D8F-A684-374F9EC71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2CE4A8-B3E3-414A-AC91-204781415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8886A5-B2B3-46CC-B881-D769A6419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9C8F9E-0775-4D10-B428-D0D458D6E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8609DA-2F8D-40A9-AD7B-B907F2568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39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15ED4-D2E6-48C9-800A-42E017B31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DDE1FD-B41E-418D-8C27-981D60E7D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F7C06B-E002-4C4E-A320-866013555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55B15F-25DE-4B0A-B1C5-DE13F6F6C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613AC7-D762-4C40-B948-19D53469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52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61A23B-E068-4FF7-BEB1-4991AAD9D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12017A-C430-45DA-88C9-D8EA9DE9E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84A2C1-27C2-43F7-AD36-D6392DACD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90AE2E-868D-4A66-94CB-E6EF13EC9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D37BB8-1C4E-47C3-A8F8-35A8EFE7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590CD8-A886-4647-A8EB-4DAC1A8D7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4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B11FD2-3AFB-420F-9228-2F23CA12D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AB4009-2CB4-4634-8007-8EE5912F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40EEA8-117C-48BD-9DFF-CE2FFC859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318A2B-AD47-4977-9F32-921CD3FCE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8222D8E-1A50-4E45-AEB2-1242CC0CA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E1125C4-ADC6-4699-B26E-B217565E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DBB605A-C60A-4609-867C-76F803C8F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9AC5044-B18A-4C0B-A0AD-C67724FD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45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A5D18-4525-4049-B1CA-70467FB3F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A6CE95-DD15-4C5F-B224-AB96C9DD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6F70DD-721A-4AE2-B8A5-E5C4915DC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C74D19-C8FD-4271-983A-96B0C0EE0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15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49FBFEB-DA27-4545-A6C9-63C85ABE9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3AD885-98B2-4488-856B-9305DC578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E4918A-8EB4-4268-8864-C094F21CE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0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F890A-3C8B-43E1-9326-0B2D428C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7391E2-8E74-4E35-A25B-0D2960D1A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2CF17C-490C-4381-967E-D7B75C4A0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662645-6C09-4481-B2E9-D75C462E4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D7EF9B-B4C4-44B6-A234-7C807F52C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9586F9-B0ED-41CA-8A91-41ECF97B6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52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EC9F0-B180-4B89-9D9B-3A1403D73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C418590-5BB3-43A1-9645-35405D9DF3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BD6CD7-A418-4945-BC30-499FE066D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3D5F0A-3132-427D-9166-B403DB718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961302-7DD6-445D-B383-369C7AC02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9F8B0E-B9C4-4A33-8ADD-984DE4173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50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53ED016-B2AF-4A3F-A131-3D08BBD9A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C4BB21-D5AD-4A1D-934A-608EBBE64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FC641F-D6A2-4F7B-819B-92B7DBEFC8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EDFC2-1089-4493-888A-C1C2613B71EE}" type="datetimeFigureOut">
              <a:rPr lang="nl-NL" smtClean="0"/>
              <a:t>02-04-24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06D744-7E13-48C0-BA7A-89095D20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3287E6-5DB9-4B2A-A1A4-A3B6C0943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F96F2-D000-43B5-A37B-C495A9778620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91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72EC3B5D-9DE4-4B7A-95FB-F5A9D0C87A26}"/>
              </a:ext>
            </a:extLst>
          </p:cNvPr>
          <p:cNvSpPr/>
          <p:nvPr/>
        </p:nvSpPr>
        <p:spPr>
          <a:xfrm>
            <a:off x="192149" y="2886368"/>
            <a:ext cx="1605416" cy="427647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>
                <a:solidFill>
                  <a:schemeClr val="tx1"/>
                </a:solidFill>
                <a:latin typeface="+mj-lt"/>
              </a:rPr>
              <a:t>EDUCADORA SOCIAL</a:t>
            </a:r>
            <a:endParaRPr lang="nl-NL" sz="13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5574DA51-B3F5-8AEE-0BF1-ADE6CC5DAEC3}"/>
              </a:ext>
            </a:extLst>
          </p:cNvPr>
          <p:cNvGrpSpPr/>
          <p:nvPr/>
        </p:nvGrpSpPr>
        <p:grpSpPr>
          <a:xfrm>
            <a:off x="538955" y="264514"/>
            <a:ext cx="11049432" cy="6388336"/>
            <a:chOff x="538955" y="264514"/>
            <a:chExt cx="11049432" cy="6388336"/>
          </a:xfrm>
        </p:grpSpPr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6C02DB3E-D9B6-4118-B7EC-ABAC53C44C85}"/>
                </a:ext>
              </a:extLst>
            </p:cNvPr>
            <p:cNvSpPr/>
            <p:nvPr/>
          </p:nvSpPr>
          <p:spPr>
            <a:xfrm>
              <a:off x="2357718" y="264514"/>
              <a:ext cx="1721224" cy="440604"/>
            </a:xfrm>
            <a:prstGeom prst="roundRect">
              <a:avLst/>
            </a:prstGeom>
            <a:gradFill flip="none" rotWithShape="1">
              <a:gsLst>
                <a:gs pos="0">
                  <a:schemeClr val="bg2">
                    <a:lumMod val="90000"/>
                    <a:shade val="30000"/>
                    <a:satMod val="115000"/>
                  </a:schemeClr>
                </a:gs>
                <a:gs pos="50000">
                  <a:schemeClr val="bg2">
                    <a:lumMod val="90000"/>
                    <a:shade val="67500"/>
                    <a:satMod val="115000"/>
                  </a:schemeClr>
                </a:gs>
                <a:gs pos="100000">
                  <a:schemeClr val="bg2">
                    <a:lumMod val="9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  <a:latin typeface="+mj-lt"/>
                </a:rPr>
                <a:t>DIRECCIÓ TÈCNICA</a:t>
              </a:r>
              <a:endParaRPr lang="nl-NL" sz="1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" name="Rectángulo: esquinas redondeadas 15">
              <a:extLst>
                <a:ext uri="{FF2B5EF4-FFF2-40B4-BE49-F238E27FC236}">
                  <a16:creationId xmlns:a16="http://schemas.microsoft.com/office/drawing/2014/main" id="{141623E6-ED8F-4EBE-AC31-344522E0D270}"/>
                </a:ext>
              </a:extLst>
            </p:cNvPr>
            <p:cNvSpPr/>
            <p:nvPr/>
          </p:nvSpPr>
          <p:spPr>
            <a:xfrm>
              <a:off x="4885765" y="264514"/>
              <a:ext cx="1721224" cy="440604"/>
            </a:xfrm>
            <a:prstGeom prst="roundRect">
              <a:avLst/>
            </a:prstGeom>
            <a:gradFill flip="none" rotWithShape="1">
              <a:gsLst>
                <a:gs pos="0">
                  <a:schemeClr val="bg2">
                    <a:lumMod val="90000"/>
                    <a:shade val="30000"/>
                    <a:satMod val="115000"/>
                  </a:schemeClr>
                </a:gs>
                <a:gs pos="50000">
                  <a:schemeClr val="bg2">
                    <a:lumMod val="90000"/>
                    <a:shade val="67500"/>
                    <a:satMod val="115000"/>
                  </a:schemeClr>
                </a:gs>
                <a:gs pos="100000">
                  <a:schemeClr val="bg2">
                    <a:lumMod val="9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  <a:latin typeface="+mj-lt"/>
                </a:rPr>
                <a:t>GERÈNCIA</a:t>
              </a:r>
              <a:endParaRPr lang="nl-NL" sz="1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3099ADED-6CB8-4A41-A325-13BD155CC283}"/>
                </a:ext>
              </a:extLst>
            </p:cNvPr>
            <p:cNvSpPr/>
            <p:nvPr/>
          </p:nvSpPr>
          <p:spPr>
            <a:xfrm>
              <a:off x="7361350" y="264514"/>
              <a:ext cx="1755820" cy="440604"/>
            </a:xfrm>
            <a:prstGeom prst="roundRect">
              <a:avLst/>
            </a:prstGeom>
            <a:gradFill flip="none" rotWithShape="1">
              <a:gsLst>
                <a:gs pos="0">
                  <a:schemeClr val="bg2">
                    <a:lumMod val="90000"/>
                    <a:shade val="30000"/>
                    <a:satMod val="115000"/>
                  </a:schemeClr>
                </a:gs>
                <a:gs pos="50000">
                  <a:schemeClr val="bg2">
                    <a:lumMod val="90000"/>
                    <a:shade val="67500"/>
                    <a:satMod val="115000"/>
                  </a:schemeClr>
                </a:gs>
                <a:gs pos="100000">
                  <a:schemeClr val="bg2">
                    <a:lumMod val="9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300" dirty="0">
                  <a:solidFill>
                    <a:schemeClr val="tx1"/>
                  </a:solidFill>
                  <a:latin typeface="+mj-lt"/>
                </a:rPr>
                <a:t>SOTSDIRECCIÓ / </a:t>
              </a:r>
            </a:p>
            <a:p>
              <a:pPr algn="ctr"/>
              <a:r>
                <a:rPr lang="es-ES" sz="1100" dirty="0">
                  <a:solidFill>
                    <a:schemeClr val="tx1"/>
                  </a:solidFill>
                  <a:latin typeface="+mj-lt"/>
                </a:rPr>
                <a:t>DIRECCIÓ C. D.</a:t>
              </a:r>
              <a:endParaRPr lang="nl-NL" sz="11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0" name="Rectángulo: esquinas redondeadas 19">
              <a:extLst>
                <a:ext uri="{FF2B5EF4-FFF2-40B4-BE49-F238E27FC236}">
                  <a16:creationId xmlns:a16="http://schemas.microsoft.com/office/drawing/2014/main" id="{6EE5B622-6BF3-4138-8C57-0362DC594F8C}"/>
                </a:ext>
              </a:extLst>
            </p:cNvPr>
            <p:cNvSpPr/>
            <p:nvPr/>
          </p:nvSpPr>
          <p:spPr>
            <a:xfrm>
              <a:off x="3630707" y="1277528"/>
              <a:ext cx="1721224" cy="440604"/>
            </a:xfrm>
            <a:prstGeom prst="roundRect">
              <a:avLst/>
            </a:prstGeom>
            <a:gradFill flip="none" rotWithShape="1">
              <a:gsLst>
                <a:gs pos="0">
                  <a:srgbClr val="B2B1ED">
                    <a:shade val="30000"/>
                    <a:satMod val="115000"/>
                  </a:srgbClr>
                </a:gs>
                <a:gs pos="50000">
                  <a:srgbClr val="B2B1ED">
                    <a:shade val="67500"/>
                    <a:satMod val="115000"/>
                  </a:srgbClr>
                </a:gs>
                <a:gs pos="100000">
                  <a:srgbClr val="B2B1ED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  <a:latin typeface="+mj-lt"/>
                </a:rPr>
                <a:t>ADMINISTRACIÓ</a:t>
              </a:r>
              <a:endParaRPr lang="nl-NL" sz="1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" name="Rectángulo: esquinas redondeadas 21">
              <a:extLst>
                <a:ext uri="{FF2B5EF4-FFF2-40B4-BE49-F238E27FC236}">
                  <a16:creationId xmlns:a16="http://schemas.microsoft.com/office/drawing/2014/main" id="{A90BBCBB-E658-450F-863B-53F183E3CA07}"/>
                </a:ext>
              </a:extLst>
            </p:cNvPr>
            <p:cNvSpPr/>
            <p:nvPr/>
          </p:nvSpPr>
          <p:spPr>
            <a:xfrm>
              <a:off x="6212542" y="1277528"/>
              <a:ext cx="1804506" cy="440604"/>
            </a:xfrm>
            <a:prstGeom prst="roundRect">
              <a:avLst/>
            </a:prstGeom>
            <a:gradFill flip="none" rotWithShape="1">
              <a:gsLst>
                <a:gs pos="0">
                  <a:srgbClr val="B2B1ED">
                    <a:shade val="30000"/>
                    <a:satMod val="115000"/>
                  </a:srgbClr>
                </a:gs>
                <a:gs pos="50000">
                  <a:srgbClr val="B2B1ED">
                    <a:shade val="67500"/>
                    <a:satMod val="115000"/>
                  </a:srgbClr>
                </a:gs>
                <a:gs pos="100000">
                  <a:srgbClr val="B2B1ED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solidFill>
                    <a:schemeClr val="tx1"/>
                  </a:solidFill>
                  <a:latin typeface="+mj-lt"/>
                </a:rPr>
                <a:t>COORDINACIÓ PROFESSIONALS</a:t>
              </a:r>
              <a:endParaRPr lang="nl-NL" sz="12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4" name="Rectángulo: esquinas redondeadas 23">
              <a:extLst>
                <a:ext uri="{FF2B5EF4-FFF2-40B4-BE49-F238E27FC236}">
                  <a16:creationId xmlns:a16="http://schemas.microsoft.com/office/drawing/2014/main" id="{751C1538-FDA6-4155-9AB6-4884A025D528}"/>
                </a:ext>
              </a:extLst>
            </p:cNvPr>
            <p:cNvSpPr/>
            <p:nvPr/>
          </p:nvSpPr>
          <p:spPr>
            <a:xfrm>
              <a:off x="4814458" y="2113529"/>
              <a:ext cx="1863838" cy="453955"/>
            </a:xfrm>
            <a:prstGeom prst="roundRect">
              <a:avLst/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5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5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300" dirty="0">
                  <a:solidFill>
                    <a:schemeClr val="tx1"/>
                  </a:solidFill>
                  <a:latin typeface="+mj-lt"/>
                </a:rPr>
                <a:t>ÀREA SOCIOSANITÀRIA TÈCNICA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7" name="Rectángulo: esquinas redondeadas 26">
              <a:extLst>
                <a:ext uri="{FF2B5EF4-FFF2-40B4-BE49-F238E27FC236}">
                  <a16:creationId xmlns:a16="http://schemas.microsoft.com/office/drawing/2014/main" id="{CC33C2F9-0677-4A31-B24B-B274AD38FC3C}"/>
                </a:ext>
              </a:extLst>
            </p:cNvPr>
            <p:cNvSpPr/>
            <p:nvPr/>
          </p:nvSpPr>
          <p:spPr>
            <a:xfrm>
              <a:off x="2033348" y="2886368"/>
              <a:ext cx="1342154" cy="440604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300">
                  <a:solidFill>
                    <a:schemeClr val="tx1"/>
                  </a:solidFill>
                  <a:latin typeface="+mj-lt"/>
                </a:rPr>
                <a:t>METGE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9" name="Rectángulo: esquinas redondeadas 28">
              <a:extLst>
                <a:ext uri="{FF2B5EF4-FFF2-40B4-BE49-F238E27FC236}">
                  <a16:creationId xmlns:a16="http://schemas.microsoft.com/office/drawing/2014/main" id="{FBD5B0F3-F02C-4CC0-A606-66E5611250A7}"/>
                </a:ext>
              </a:extLst>
            </p:cNvPr>
            <p:cNvSpPr/>
            <p:nvPr/>
          </p:nvSpPr>
          <p:spPr>
            <a:xfrm>
              <a:off x="3758112" y="2891842"/>
              <a:ext cx="1497400" cy="440604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300">
                  <a:solidFill>
                    <a:schemeClr val="tx1"/>
                  </a:solidFill>
                  <a:latin typeface="+mj-lt"/>
                </a:rPr>
                <a:t>FISIOTERAPEUTA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1" name="Rectángulo: esquinas redondeadas 30">
              <a:extLst>
                <a:ext uri="{FF2B5EF4-FFF2-40B4-BE49-F238E27FC236}">
                  <a16:creationId xmlns:a16="http://schemas.microsoft.com/office/drawing/2014/main" id="{DDE30B8E-EA2E-4C5A-B00F-5A4126A155E2}"/>
                </a:ext>
              </a:extLst>
            </p:cNvPr>
            <p:cNvSpPr/>
            <p:nvPr/>
          </p:nvSpPr>
          <p:spPr>
            <a:xfrm>
              <a:off x="5540584" y="2886368"/>
              <a:ext cx="1467895" cy="440604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300" dirty="0">
                  <a:solidFill>
                    <a:schemeClr val="tx1"/>
                  </a:solidFill>
                  <a:latin typeface="+mj-lt"/>
                </a:rPr>
                <a:t>T</a:t>
              </a:r>
              <a:r>
                <a:rPr lang="es-ES" sz="1300">
                  <a:solidFill>
                    <a:schemeClr val="tx1"/>
                  </a:solidFill>
                  <a:latin typeface="+mj-lt"/>
                </a:rPr>
                <a:t>. OCUPACIONAL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3" name="Rectángulo: esquinas redondeadas 32">
              <a:extLst>
                <a:ext uri="{FF2B5EF4-FFF2-40B4-BE49-F238E27FC236}">
                  <a16:creationId xmlns:a16="http://schemas.microsoft.com/office/drawing/2014/main" id="{6B2ED4A2-14F5-4082-9F55-228265F285C3}"/>
                </a:ext>
              </a:extLst>
            </p:cNvPr>
            <p:cNvSpPr/>
            <p:nvPr/>
          </p:nvSpPr>
          <p:spPr>
            <a:xfrm>
              <a:off x="7369587" y="2890730"/>
              <a:ext cx="1179299" cy="436242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300" dirty="0">
                  <a:solidFill>
                    <a:schemeClr val="tx1"/>
                  </a:solidFill>
                  <a:latin typeface="+mj-lt"/>
                </a:rPr>
                <a:t>INFERMERIA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5" name="Rectángulo: esquinas redondeadas 34">
              <a:extLst>
                <a:ext uri="{FF2B5EF4-FFF2-40B4-BE49-F238E27FC236}">
                  <a16:creationId xmlns:a16="http://schemas.microsoft.com/office/drawing/2014/main" id="{615A979C-BDCE-410B-8662-82BD82BC844E}"/>
                </a:ext>
              </a:extLst>
            </p:cNvPr>
            <p:cNvSpPr/>
            <p:nvPr/>
          </p:nvSpPr>
          <p:spPr>
            <a:xfrm>
              <a:off x="8971899" y="2890730"/>
              <a:ext cx="1078278" cy="436242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300" dirty="0">
                  <a:solidFill>
                    <a:schemeClr val="tx1"/>
                  </a:solidFill>
                  <a:latin typeface="+mj-lt"/>
                </a:rPr>
                <a:t>PSICÒLOGA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7" name="Rectángulo: esquinas redondeadas 36">
              <a:extLst>
                <a:ext uri="{FF2B5EF4-FFF2-40B4-BE49-F238E27FC236}">
                  <a16:creationId xmlns:a16="http://schemas.microsoft.com/office/drawing/2014/main" id="{73099DD9-C31C-4E88-8BCA-113D3705CBDE}"/>
                </a:ext>
              </a:extLst>
            </p:cNvPr>
            <p:cNvSpPr/>
            <p:nvPr/>
          </p:nvSpPr>
          <p:spPr>
            <a:xfrm>
              <a:off x="10466325" y="2882070"/>
              <a:ext cx="1122062" cy="436242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300" dirty="0">
                  <a:solidFill>
                    <a:schemeClr val="tx1"/>
                  </a:solidFill>
                  <a:latin typeface="+mj-lt"/>
                </a:rPr>
                <a:t>TREB. SOCIAL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9" name="Rectángulo: esquinas redondeadas 38">
              <a:extLst>
                <a:ext uri="{FF2B5EF4-FFF2-40B4-BE49-F238E27FC236}">
                  <a16:creationId xmlns:a16="http://schemas.microsoft.com/office/drawing/2014/main" id="{BFA03A24-C104-4829-BFAB-7D1FD898CBDD}"/>
                </a:ext>
              </a:extLst>
            </p:cNvPr>
            <p:cNvSpPr/>
            <p:nvPr/>
          </p:nvSpPr>
          <p:spPr>
            <a:xfrm>
              <a:off x="1558218" y="3971292"/>
              <a:ext cx="1863838" cy="440604"/>
            </a:xfrm>
            <a:prstGeom prst="round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300" dirty="0">
                  <a:solidFill>
                    <a:schemeClr val="tx1"/>
                  </a:solidFill>
                  <a:latin typeface="+mj-lt"/>
                </a:rPr>
                <a:t>ÀREA FUNCIONAL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0" name="Rectángulo: esquinas redondeadas 39">
              <a:extLst>
                <a:ext uri="{FF2B5EF4-FFF2-40B4-BE49-F238E27FC236}">
                  <a16:creationId xmlns:a16="http://schemas.microsoft.com/office/drawing/2014/main" id="{50148A08-ACD6-462D-AE26-C0CA1E4855E6}"/>
                </a:ext>
              </a:extLst>
            </p:cNvPr>
            <p:cNvSpPr/>
            <p:nvPr/>
          </p:nvSpPr>
          <p:spPr>
            <a:xfrm>
              <a:off x="7552701" y="4213197"/>
              <a:ext cx="1954899" cy="281216"/>
            </a:xfrm>
            <a:prstGeom prst="round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2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2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300" dirty="0">
                  <a:solidFill>
                    <a:schemeClr val="tx1"/>
                  </a:solidFill>
                  <a:latin typeface="+mj-lt"/>
                </a:rPr>
                <a:t>SERVEIS COMPLEMETARIS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1" name="Rectángulo: esquinas redondeadas 40">
              <a:extLst>
                <a:ext uri="{FF2B5EF4-FFF2-40B4-BE49-F238E27FC236}">
                  <a16:creationId xmlns:a16="http://schemas.microsoft.com/office/drawing/2014/main" id="{7C067F73-A7FF-4FE8-B509-27573D3B8B53}"/>
                </a:ext>
              </a:extLst>
            </p:cNvPr>
            <p:cNvSpPr/>
            <p:nvPr/>
          </p:nvSpPr>
          <p:spPr>
            <a:xfrm>
              <a:off x="778560" y="4925388"/>
              <a:ext cx="1605416" cy="440604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4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300" dirty="0">
                  <a:solidFill>
                    <a:schemeClr val="tx1"/>
                  </a:solidFill>
                  <a:latin typeface="+mj-lt"/>
                </a:rPr>
                <a:t>AUXILIARS DE DIA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2" name="Rectángulo: esquinas redondeadas 41">
              <a:extLst>
                <a:ext uri="{FF2B5EF4-FFF2-40B4-BE49-F238E27FC236}">
                  <a16:creationId xmlns:a16="http://schemas.microsoft.com/office/drawing/2014/main" id="{EFA46B3F-91F2-4453-8CEE-E699684FB1D7}"/>
                </a:ext>
              </a:extLst>
            </p:cNvPr>
            <p:cNvSpPr/>
            <p:nvPr/>
          </p:nvSpPr>
          <p:spPr>
            <a:xfrm>
              <a:off x="2720108" y="4910627"/>
              <a:ext cx="1605416" cy="440604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4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300" dirty="0">
                  <a:solidFill>
                    <a:schemeClr val="tx1"/>
                  </a:solidFill>
                  <a:latin typeface="+mj-lt"/>
                </a:rPr>
                <a:t>AUXILIARS DE NIT</a:t>
              </a:r>
              <a:endParaRPr lang="nl-NL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3" name="Rectángulo: esquinas redondeadas 42">
              <a:extLst>
                <a:ext uri="{FF2B5EF4-FFF2-40B4-BE49-F238E27FC236}">
                  <a16:creationId xmlns:a16="http://schemas.microsoft.com/office/drawing/2014/main" id="{D5248E27-A974-46D3-BC6A-73166B0BFB27}"/>
                </a:ext>
              </a:extLst>
            </p:cNvPr>
            <p:cNvSpPr/>
            <p:nvPr/>
          </p:nvSpPr>
          <p:spPr>
            <a:xfrm>
              <a:off x="7159189" y="6216608"/>
              <a:ext cx="1289783" cy="436242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4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solidFill>
                    <a:schemeClr val="tx1"/>
                  </a:solidFill>
                  <a:latin typeface="+mj-lt"/>
                </a:rPr>
                <a:t>PERRUQUERIA </a:t>
              </a:r>
              <a:endParaRPr lang="nl-NL" sz="12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7" name="Rectángulo: esquinas redondeadas 46">
              <a:extLst>
                <a:ext uri="{FF2B5EF4-FFF2-40B4-BE49-F238E27FC236}">
                  <a16:creationId xmlns:a16="http://schemas.microsoft.com/office/drawing/2014/main" id="{3AFB4C1F-70C2-42AB-983F-7C2955F2956B}"/>
                </a:ext>
              </a:extLst>
            </p:cNvPr>
            <p:cNvSpPr/>
            <p:nvPr/>
          </p:nvSpPr>
          <p:spPr>
            <a:xfrm>
              <a:off x="9688802" y="5469386"/>
              <a:ext cx="1637685" cy="436242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4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solidFill>
                    <a:schemeClr val="tx1"/>
                  </a:solidFill>
                  <a:latin typeface="+mj-lt"/>
                </a:rPr>
                <a:t>SERVEI DE PODOLOGIA</a:t>
              </a:r>
              <a:endParaRPr lang="nl-NL" sz="12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9" name="Rectángulo: esquinas redondeadas 48">
              <a:extLst>
                <a:ext uri="{FF2B5EF4-FFF2-40B4-BE49-F238E27FC236}">
                  <a16:creationId xmlns:a16="http://schemas.microsoft.com/office/drawing/2014/main" id="{FF1AC676-EB18-4CE1-BD15-D1224277A5F7}"/>
                </a:ext>
              </a:extLst>
            </p:cNvPr>
            <p:cNvSpPr/>
            <p:nvPr/>
          </p:nvSpPr>
          <p:spPr>
            <a:xfrm>
              <a:off x="5805180" y="5469386"/>
              <a:ext cx="1277013" cy="436242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4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solidFill>
                    <a:schemeClr val="tx1"/>
                  </a:solidFill>
                  <a:latin typeface="+mj-lt"/>
                </a:rPr>
                <a:t>SERVEI DE CUINA</a:t>
              </a:r>
              <a:endParaRPr lang="nl-NL" sz="12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1" name="Rectángulo: esquinas redondeadas 50">
              <a:extLst>
                <a:ext uri="{FF2B5EF4-FFF2-40B4-BE49-F238E27FC236}">
                  <a16:creationId xmlns:a16="http://schemas.microsoft.com/office/drawing/2014/main" id="{EA0B5D20-4BBA-4ACA-AD1D-FE02015B08E4}"/>
                </a:ext>
              </a:extLst>
            </p:cNvPr>
            <p:cNvSpPr/>
            <p:nvPr/>
          </p:nvSpPr>
          <p:spPr>
            <a:xfrm>
              <a:off x="6681246" y="4755391"/>
              <a:ext cx="1191092" cy="436242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4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solidFill>
                    <a:schemeClr val="tx1"/>
                  </a:solidFill>
                  <a:latin typeface="+mj-lt"/>
                </a:rPr>
                <a:t>MANTENIMENT</a:t>
              </a:r>
              <a:endParaRPr lang="nl-NL" sz="12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3" name="Rectángulo: esquinas redondeadas 52">
              <a:extLst>
                <a:ext uri="{FF2B5EF4-FFF2-40B4-BE49-F238E27FC236}">
                  <a16:creationId xmlns:a16="http://schemas.microsoft.com/office/drawing/2014/main" id="{5017B3F9-2F80-4598-BC43-0A80966167C1}"/>
                </a:ext>
              </a:extLst>
            </p:cNvPr>
            <p:cNvSpPr/>
            <p:nvPr/>
          </p:nvSpPr>
          <p:spPr>
            <a:xfrm>
              <a:off x="9168366" y="4755391"/>
              <a:ext cx="1342154" cy="436242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4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  <a:latin typeface="+mj-lt"/>
                </a:rPr>
                <a:t>SERVEI DE NETEJA</a:t>
              </a:r>
            </a:p>
            <a:p>
              <a:pPr algn="ctr"/>
              <a:r>
                <a:rPr lang="es-ES" sz="1000" dirty="0">
                  <a:solidFill>
                    <a:schemeClr val="tx1"/>
                  </a:solidFill>
                  <a:latin typeface="+mj-lt"/>
                </a:rPr>
                <a:t>I BUGADERIA INTERNA</a:t>
              </a:r>
              <a:endParaRPr lang="nl-NL" sz="1000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3" name="Conector recto 2">
              <a:extLst>
                <a:ext uri="{FF2B5EF4-FFF2-40B4-BE49-F238E27FC236}">
                  <a16:creationId xmlns:a16="http://schemas.microsoft.com/office/drawing/2014/main" id="{3AB35823-5311-4B10-9BF9-34984E07C8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9830" y="701921"/>
              <a:ext cx="3833" cy="234392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>
              <a:extLst>
                <a:ext uri="{FF2B5EF4-FFF2-40B4-BE49-F238E27FC236}">
                  <a16:creationId xmlns:a16="http://schemas.microsoft.com/office/drawing/2014/main" id="{B14E7BCD-6E45-478B-B5E9-888B8E7E59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42544" y="700373"/>
              <a:ext cx="3833" cy="421604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>
              <a:extLst>
                <a:ext uri="{FF2B5EF4-FFF2-40B4-BE49-F238E27FC236}">
                  <a16:creationId xmlns:a16="http://schemas.microsoft.com/office/drawing/2014/main" id="{46F57D25-BB2C-40BF-B6B3-D96F2CC18B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30441" y="701740"/>
              <a:ext cx="3833" cy="229773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>
              <a:extLst>
                <a:ext uri="{FF2B5EF4-FFF2-40B4-BE49-F238E27FC236}">
                  <a16:creationId xmlns:a16="http://schemas.microsoft.com/office/drawing/2014/main" id="{FDE9E179-ED58-4C76-85DE-C4D44C4E25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8989" y="936313"/>
              <a:ext cx="5023368" cy="3727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>
              <a:extLst>
                <a:ext uri="{FF2B5EF4-FFF2-40B4-BE49-F238E27FC236}">
                  <a16:creationId xmlns:a16="http://schemas.microsoft.com/office/drawing/2014/main" id="{AC57CFF7-3F0B-47C7-B7BB-ECA0819449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53280" y="1119483"/>
              <a:ext cx="2710625" cy="4327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>
              <a:extLst>
                <a:ext uri="{FF2B5EF4-FFF2-40B4-BE49-F238E27FC236}">
                  <a16:creationId xmlns:a16="http://schemas.microsoft.com/office/drawing/2014/main" id="{E696C994-C3DE-4E93-BA82-D9F3BA0C8E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3693" y="1119368"/>
              <a:ext cx="3833" cy="1497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>
              <a:extLst>
                <a:ext uri="{FF2B5EF4-FFF2-40B4-BE49-F238E27FC236}">
                  <a16:creationId xmlns:a16="http://schemas.microsoft.com/office/drawing/2014/main" id="{C1AF1875-096B-4C7F-894A-6917FA7DF2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60537" y="1119367"/>
              <a:ext cx="3833" cy="1497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>
              <a:extLst>
                <a:ext uri="{FF2B5EF4-FFF2-40B4-BE49-F238E27FC236}">
                  <a16:creationId xmlns:a16="http://schemas.microsoft.com/office/drawing/2014/main" id="{87F67004-B9AE-4BAA-BD64-62C7D24E1D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4595" y="1957646"/>
              <a:ext cx="2710625" cy="4327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>
              <a:extLst>
                <a:ext uri="{FF2B5EF4-FFF2-40B4-BE49-F238E27FC236}">
                  <a16:creationId xmlns:a16="http://schemas.microsoft.com/office/drawing/2014/main" id="{DC6F7EA4-E9DF-45FB-9BA6-9BE0F2EB0B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3693" y="1709540"/>
              <a:ext cx="1" cy="252037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>
              <a:extLst>
                <a:ext uri="{FF2B5EF4-FFF2-40B4-BE49-F238E27FC236}">
                  <a16:creationId xmlns:a16="http://schemas.microsoft.com/office/drawing/2014/main" id="{0C82B411-6F1B-40CB-8124-2EE126CBAFB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55220" y="1711098"/>
              <a:ext cx="1" cy="252037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>
              <a:extLst>
                <a:ext uri="{FF2B5EF4-FFF2-40B4-BE49-F238E27FC236}">
                  <a16:creationId xmlns:a16="http://schemas.microsoft.com/office/drawing/2014/main" id="{2743EF43-63AA-43FE-BC0B-22BB87E9AE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42543" y="1959059"/>
              <a:ext cx="1" cy="15173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41813FD1-DA35-495A-A2CD-9CAE18B8D0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4856" y="2736564"/>
              <a:ext cx="1" cy="15173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4692445A-0856-4B9F-9D85-A42D331012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04424" y="2730340"/>
              <a:ext cx="1" cy="15173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7828B057-3552-410B-89B8-3465FDDB23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06812" y="2733138"/>
              <a:ext cx="1" cy="15173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8">
              <a:extLst>
                <a:ext uri="{FF2B5EF4-FFF2-40B4-BE49-F238E27FC236}">
                  <a16:creationId xmlns:a16="http://schemas.microsoft.com/office/drawing/2014/main" id="{161C057A-9B7E-44C6-B0D6-280BF27565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74530" y="2733138"/>
              <a:ext cx="1" cy="15173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>
              <a:extLst>
                <a:ext uri="{FF2B5EF4-FFF2-40B4-BE49-F238E27FC236}">
                  <a16:creationId xmlns:a16="http://schemas.microsoft.com/office/drawing/2014/main" id="{F51E2317-F368-4E48-8AC6-C1B0ADD064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56310" y="2733222"/>
              <a:ext cx="1" cy="159469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DBFF5BFF-023B-484B-BD76-93846EBF4A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07604" y="2730340"/>
              <a:ext cx="1" cy="15173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5520C2E8-4A06-4386-8E44-E24B0BB712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27355" y="2725939"/>
              <a:ext cx="1" cy="15173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75EBC502-4D44-465A-AADA-52A7CB4F67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4856" y="2725939"/>
              <a:ext cx="10032499" cy="817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81F93532-A814-4AAC-9E86-4EA6B1B4D1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42542" y="2565173"/>
              <a:ext cx="1" cy="159469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cto 78">
              <a:extLst>
                <a:ext uri="{FF2B5EF4-FFF2-40B4-BE49-F238E27FC236}">
                  <a16:creationId xmlns:a16="http://schemas.microsoft.com/office/drawing/2014/main" id="{90347D7D-A681-4B82-94A3-9D2F2C6D3F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24308" y="3334325"/>
              <a:ext cx="1" cy="486042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79">
              <a:extLst>
                <a:ext uri="{FF2B5EF4-FFF2-40B4-BE49-F238E27FC236}">
                  <a16:creationId xmlns:a16="http://schemas.microsoft.com/office/drawing/2014/main" id="{2489B78D-C63E-4E55-B021-A382E67A28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89352" y="3331384"/>
              <a:ext cx="1" cy="486042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44472952-C4A8-4C21-9B9F-C378E427F0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30596" y="3325517"/>
              <a:ext cx="1" cy="486042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cto 81">
              <a:extLst>
                <a:ext uri="{FF2B5EF4-FFF2-40B4-BE49-F238E27FC236}">
                  <a16:creationId xmlns:a16="http://schemas.microsoft.com/office/drawing/2014/main" id="{9F08C2F5-EA86-4FBB-AE3A-12664002EE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09085" y="3331390"/>
              <a:ext cx="1" cy="486042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5C60E721-B9DD-428A-838B-42F6998EB8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18014" y="3337246"/>
              <a:ext cx="1" cy="486042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A9CEB2B3-D8A3-4E60-8FCC-FBAF79AD31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92129" y="3328451"/>
              <a:ext cx="1" cy="486042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2EC54298-9574-4DE0-AF04-2AF419AC45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6242" y="3317487"/>
              <a:ext cx="1" cy="495811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ector recto 85">
              <a:extLst>
                <a:ext uri="{FF2B5EF4-FFF2-40B4-BE49-F238E27FC236}">
                  <a16:creationId xmlns:a16="http://schemas.microsoft.com/office/drawing/2014/main" id="{17CE1301-B8A5-4AD3-BDB1-0AA5BFECFA1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1695" y="3815028"/>
              <a:ext cx="10064354" cy="1633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ector recto 86">
              <a:extLst>
                <a:ext uri="{FF2B5EF4-FFF2-40B4-BE49-F238E27FC236}">
                  <a16:creationId xmlns:a16="http://schemas.microsoft.com/office/drawing/2014/main" id="{984D628D-9B84-469A-8500-097385A2A8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90137" y="3816841"/>
              <a:ext cx="1" cy="15173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ector recto 87">
              <a:extLst>
                <a:ext uri="{FF2B5EF4-FFF2-40B4-BE49-F238E27FC236}">
                  <a16:creationId xmlns:a16="http://schemas.microsoft.com/office/drawing/2014/main" id="{FC6B5F97-7867-4300-9FD9-DDEABDF5EC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84620" y="3818111"/>
              <a:ext cx="1" cy="15173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recto 88">
              <a:extLst>
                <a:ext uri="{FF2B5EF4-FFF2-40B4-BE49-F238E27FC236}">
                  <a16:creationId xmlns:a16="http://schemas.microsoft.com/office/drawing/2014/main" id="{6AAA7769-5FD2-40F7-947F-014A148374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90137" y="4407883"/>
              <a:ext cx="1" cy="196531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ector recto 89">
              <a:extLst>
                <a:ext uri="{FF2B5EF4-FFF2-40B4-BE49-F238E27FC236}">
                  <a16:creationId xmlns:a16="http://schemas.microsoft.com/office/drawing/2014/main" id="{4E3EE0CE-4811-4BDC-92B1-24703DF225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3932" y="4598425"/>
              <a:ext cx="1971450" cy="2312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ector recto 90">
              <a:extLst>
                <a:ext uri="{FF2B5EF4-FFF2-40B4-BE49-F238E27FC236}">
                  <a16:creationId xmlns:a16="http://schemas.microsoft.com/office/drawing/2014/main" id="{81D3419D-4D9B-4010-8FDB-B10EDCA782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5754" y="4599075"/>
              <a:ext cx="1" cy="320021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ector recto 92">
              <a:extLst>
                <a:ext uri="{FF2B5EF4-FFF2-40B4-BE49-F238E27FC236}">
                  <a16:creationId xmlns:a16="http://schemas.microsoft.com/office/drawing/2014/main" id="{FFACF465-F3F8-44AB-9B7A-0BE0127F56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22816" y="4594889"/>
              <a:ext cx="1" cy="320021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ector recto 93">
              <a:extLst>
                <a:ext uri="{FF2B5EF4-FFF2-40B4-BE49-F238E27FC236}">
                  <a16:creationId xmlns:a16="http://schemas.microsoft.com/office/drawing/2014/main" id="{993F54F7-1BA8-421F-86DD-ED1115F14D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91081" y="4418769"/>
              <a:ext cx="1" cy="1599636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ector recto 94">
              <a:extLst>
                <a:ext uri="{FF2B5EF4-FFF2-40B4-BE49-F238E27FC236}">
                  <a16:creationId xmlns:a16="http://schemas.microsoft.com/office/drawing/2014/main" id="{4D73AE21-46EF-4ADE-B38F-C2FDC32B718B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 flipH="1">
              <a:off x="7804081" y="6013276"/>
              <a:ext cx="686400" cy="203332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ector recto 103">
              <a:extLst>
                <a:ext uri="{FF2B5EF4-FFF2-40B4-BE49-F238E27FC236}">
                  <a16:creationId xmlns:a16="http://schemas.microsoft.com/office/drawing/2014/main" id="{8450D9A8-2A1F-406B-BD67-C0414DB6BEFA}"/>
                </a:ext>
              </a:extLst>
            </p:cNvPr>
            <p:cNvCxnSpPr>
              <a:cxnSpLocks/>
              <a:endCxn id="49" idx="3"/>
            </p:cNvCxnSpPr>
            <p:nvPr/>
          </p:nvCxnSpPr>
          <p:spPr>
            <a:xfrm flipH="1">
              <a:off x="7082193" y="5675634"/>
              <a:ext cx="1408664" cy="11873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ector recto 105">
              <a:extLst>
                <a:ext uri="{FF2B5EF4-FFF2-40B4-BE49-F238E27FC236}">
                  <a16:creationId xmlns:a16="http://schemas.microsoft.com/office/drawing/2014/main" id="{8DC0B291-D4B1-4A2D-8F3E-5ED250872C60}"/>
                </a:ext>
              </a:extLst>
            </p:cNvPr>
            <p:cNvCxnSpPr>
              <a:cxnSpLocks/>
              <a:stCxn id="47" idx="1"/>
            </p:cNvCxnSpPr>
            <p:nvPr/>
          </p:nvCxnSpPr>
          <p:spPr>
            <a:xfrm flipH="1" flipV="1">
              <a:off x="8485020" y="5676807"/>
              <a:ext cx="1203782" cy="107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ector recto 107">
              <a:extLst>
                <a:ext uri="{FF2B5EF4-FFF2-40B4-BE49-F238E27FC236}">
                  <a16:creationId xmlns:a16="http://schemas.microsoft.com/office/drawing/2014/main" id="{A9F933AC-AE65-4FCF-AC58-6A98FF4EBBF9}"/>
                </a:ext>
              </a:extLst>
            </p:cNvPr>
            <p:cNvCxnSpPr>
              <a:cxnSpLocks/>
              <a:endCxn id="51" idx="3"/>
            </p:cNvCxnSpPr>
            <p:nvPr/>
          </p:nvCxnSpPr>
          <p:spPr>
            <a:xfrm flipH="1">
              <a:off x="7872338" y="4829797"/>
              <a:ext cx="618744" cy="143715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ector recto 109">
              <a:extLst>
                <a:ext uri="{FF2B5EF4-FFF2-40B4-BE49-F238E27FC236}">
                  <a16:creationId xmlns:a16="http://schemas.microsoft.com/office/drawing/2014/main" id="{21C254E7-E407-46E7-A45F-E6C5A9DB69C7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 flipV="1">
              <a:off x="8491082" y="4827572"/>
              <a:ext cx="677284" cy="14594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6" name="Imagen 95">
              <a:extLst>
                <a:ext uri="{FF2B5EF4-FFF2-40B4-BE49-F238E27FC236}">
                  <a16:creationId xmlns:a16="http://schemas.microsoft.com/office/drawing/2014/main" id="{DE63A1B0-CD80-4ED8-80A3-A3A72A98085A}"/>
                </a:ext>
              </a:extLst>
            </p:cNvPr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8955" y="475410"/>
              <a:ext cx="1356518" cy="593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6697320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52</Words>
  <Application>Microsoft Macintosh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Portillo Montoya</dc:creator>
  <cp:lastModifiedBy>Judith  Llobell</cp:lastModifiedBy>
  <cp:revision>37</cp:revision>
  <cp:lastPrinted>2024-02-01T09:29:33Z</cp:lastPrinted>
  <dcterms:created xsi:type="dcterms:W3CDTF">2019-10-20T19:26:56Z</dcterms:created>
  <dcterms:modified xsi:type="dcterms:W3CDTF">2024-04-02T14:17:10Z</dcterms:modified>
</cp:coreProperties>
</file>