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ags/tag1.xml" ContentType="application/vnd.openxmlformats-officedocument.presentationml.tags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theme/theme4.xml" ContentType="application/vnd.openxmlformats-officedocument.theme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heme/theme5.xml" ContentType="application/vnd.openxmlformats-officedocument.theme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theme/theme6.xml" ContentType="application/vnd.openxmlformats-officedocument.theme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heme/theme7.xml" ContentType="application/vnd.openxmlformats-officedocument.theme+xml"/>
  <Override PartName="/ppt/theme/theme8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5" r:id="rId1"/>
    <p:sldMasterId id="2147483681" r:id="rId2"/>
    <p:sldMasterId id="2147483693" r:id="rId3"/>
    <p:sldMasterId id="2147483699" r:id="rId4"/>
    <p:sldMasterId id="2147483708" r:id="rId5"/>
    <p:sldMasterId id="2147483720" r:id="rId6"/>
    <p:sldMasterId id="2147483729" r:id="rId7"/>
  </p:sldMasterIdLst>
  <p:notesMasterIdLst>
    <p:notesMasterId r:id="rId10"/>
  </p:notesMasterIdLst>
  <p:sldIdLst>
    <p:sldId id="313" r:id="rId8"/>
    <p:sldId id="321" r:id="rId9"/>
  </p:sldIdLst>
  <p:sldSz cx="12192000" cy="6858000"/>
  <p:notesSz cx="6797675" cy="987266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668" userDrawn="1">
          <p15:clr>
            <a:srgbClr val="A4A3A4"/>
          </p15:clr>
        </p15:guide>
        <p15:guide id="3" pos="7045" userDrawn="1">
          <p15:clr>
            <a:srgbClr val="A4A3A4"/>
          </p15:clr>
        </p15:guide>
        <p15:guide id="4" pos="7529" userDrawn="1">
          <p15:clr>
            <a:srgbClr val="A4A3A4"/>
          </p15:clr>
        </p15:guide>
        <p15:guide id="5" pos="4264" userDrawn="1">
          <p15:clr>
            <a:srgbClr val="A4A3A4"/>
          </p15:clr>
        </p15:guide>
        <p15:guide id="6" orient="horz" pos="436" userDrawn="1">
          <p15:clr>
            <a:srgbClr val="A4A3A4"/>
          </p15:clr>
        </p15:guide>
        <p15:guide id="7" orient="horz" pos="3748" userDrawn="1">
          <p15:clr>
            <a:srgbClr val="A4A3A4"/>
          </p15:clr>
        </p15:guide>
        <p15:guide id="8" pos="575" userDrawn="1">
          <p15:clr>
            <a:srgbClr val="A4A3A4"/>
          </p15:clr>
        </p15:guide>
        <p15:guide id="9" pos="7105" userDrawn="1">
          <p15:clr>
            <a:srgbClr val="A4A3A4"/>
          </p15:clr>
        </p15:guide>
        <p15:guide id="10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5B1A4"/>
    <a:srgbClr val="DBD166"/>
    <a:srgbClr val="F6F4F5"/>
    <a:srgbClr val="C9BFC7"/>
    <a:srgbClr val="A89B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442" autoAdjust="0"/>
    <p:restoredTop sz="94444" autoAdjust="0"/>
  </p:normalViewPr>
  <p:slideViewPr>
    <p:cSldViewPr>
      <p:cViewPr varScale="1">
        <p:scale>
          <a:sx n="114" d="100"/>
          <a:sy n="114" d="100"/>
        </p:scale>
        <p:origin x="678" y="114"/>
      </p:cViewPr>
      <p:guideLst>
        <p:guide orient="horz" pos="2160"/>
        <p:guide pos="668"/>
        <p:guide pos="7045"/>
        <p:guide pos="7529"/>
        <p:guide pos="4264"/>
        <p:guide orient="horz" pos="436"/>
        <p:guide orient="horz" pos="3748"/>
        <p:guide pos="575"/>
        <p:guide pos="7105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E1A4FD-9720-4753-B79A-69D5001DE8B5}" type="datetimeFigureOut">
              <a:rPr lang="fr-FR" smtClean="0"/>
              <a:t>19/12/2024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06363" y="739775"/>
            <a:ext cx="6584950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768" y="4689515"/>
            <a:ext cx="5438140" cy="444269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1" y="9377316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4" y="9377316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D89CE8-7AB0-4B75-A21B-5DD48503B4A5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773550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3.xml"/><Relationship Id="rId2" Type="http://schemas.openxmlformats.org/officeDocument/2006/relationships/tags" Target="../tags/tag6.xml"/><Relationship Id="rId1" Type="http://schemas.openxmlformats.org/officeDocument/2006/relationships/tags" Target="../tags/tag5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slideMaster" Target="../slideMasters/slideMaster3.xml"/><Relationship Id="rId1" Type="http://schemas.openxmlformats.org/officeDocument/2006/relationships/tags" Target="../tags/tag7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tags" Target="../tags/tag8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4.xml"/><Relationship Id="rId2" Type="http://schemas.openxmlformats.org/officeDocument/2006/relationships/tags" Target="../tags/tag12.xml"/><Relationship Id="rId1" Type="http://schemas.openxmlformats.org/officeDocument/2006/relationships/tags" Target="../tags/tag11.xml"/></Relationships>
</file>

<file path=ppt/slideLayouts/_rels/slideLayout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slideMaster" Target="../slideMasters/slideMaster4.xml"/><Relationship Id="rId1" Type="http://schemas.openxmlformats.org/officeDocument/2006/relationships/tags" Target="../tags/tag13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4.xml"/><Relationship Id="rId1" Type="http://schemas.openxmlformats.org/officeDocument/2006/relationships/tags" Target="../tags/tag1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5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6.xml"/><Relationship Id="rId2" Type="http://schemas.openxmlformats.org/officeDocument/2006/relationships/tags" Target="../tags/tag18.xml"/><Relationship Id="rId1" Type="http://schemas.openxmlformats.org/officeDocument/2006/relationships/tags" Target="../tags/tag17.xml"/></Relationships>
</file>

<file path=ppt/slideLayouts/_rels/slideLayout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slideMaster" Target="../slideMasters/slideMaster6.xml"/><Relationship Id="rId1" Type="http://schemas.openxmlformats.org/officeDocument/2006/relationships/tags" Target="../tags/tag19.xml"/></Relationships>
</file>

<file path=ppt/slideLayouts/_rels/slideLayout5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6.xml"/><Relationship Id="rId1" Type="http://schemas.openxmlformats.org/officeDocument/2006/relationships/tags" Target="../tags/tag20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hapitre avec photo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4509120"/>
            <a:ext cx="12192000" cy="23488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800"/>
          </a:p>
        </p:txBody>
      </p:sp>
      <p:sp>
        <p:nvSpPr>
          <p:cNvPr id="2" name="Titre 1"/>
          <p:cNvSpPr>
            <a:spLocks noGrp="1"/>
          </p:cNvSpPr>
          <p:nvPr>
            <p:ph type="ctrTitle" hasCustomPrompt="1"/>
          </p:nvPr>
        </p:nvSpPr>
        <p:spPr>
          <a:xfrm>
            <a:off x="1967541" y="5099527"/>
            <a:ext cx="8256099" cy="430887"/>
          </a:xfrm>
        </p:spPr>
        <p:txBody>
          <a:bodyPr wrap="square" anchor="t" anchorCtr="0"/>
          <a:lstStyle>
            <a:lvl1pPr algn="ctr">
              <a:defRPr sz="2800"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Titre </a:t>
            </a:r>
            <a:r>
              <a:rPr lang="fr-FR" dirty="0" err="1"/>
              <a:t>arial</a:t>
            </a:r>
            <a:r>
              <a:rPr lang="fr-FR" dirty="0"/>
              <a:t> </a:t>
            </a:r>
            <a:r>
              <a:rPr lang="fr-FR" dirty="0" err="1"/>
              <a:t>regular</a:t>
            </a:r>
            <a:endParaRPr lang="fr-BE" dirty="0"/>
          </a:p>
        </p:txBody>
      </p:sp>
      <p:sp>
        <p:nvSpPr>
          <p:cNvPr id="4" name="Espace réservé pour une image  3"/>
          <p:cNvSpPr>
            <a:spLocks noGrp="1"/>
          </p:cNvSpPr>
          <p:nvPr>
            <p:ph type="pic" sz="quarter" idx="10"/>
          </p:nvPr>
        </p:nvSpPr>
        <p:spPr>
          <a:xfrm>
            <a:off x="1" y="0"/>
            <a:ext cx="12192000" cy="246221"/>
          </a:xfrm>
          <a:solidFill>
            <a:schemeClr val="bg1">
              <a:lumMod val="85000"/>
            </a:schemeClr>
          </a:solidFill>
          <a:ln>
            <a:noFill/>
          </a:ln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fr-FR" dirty="0"/>
          </a:p>
        </p:txBody>
      </p:sp>
      <p:grpSp>
        <p:nvGrpSpPr>
          <p:cNvPr id="5" name="Groupe 4"/>
          <p:cNvGrpSpPr/>
          <p:nvPr userDrawn="1"/>
        </p:nvGrpSpPr>
        <p:grpSpPr>
          <a:xfrm>
            <a:off x="5843862" y="6107058"/>
            <a:ext cx="507084" cy="411715"/>
            <a:chOff x="2418879" y="5472113"/>
            <a:chExt cx="519113" cy="561975"/>
          </a:xfrm>
        </p:grpSpPr>
        <p:sp>
          <p:nvSpPr>
            <p:cNvPr id="26" name="Freeform 5"/>
            <p:cNvSpPr>
              <a:spLocks/>
            </p:cNvSpPr>
            <p:nvPr userDrawn="1"/>
          </p:nvSpPr>
          <p:spPr bwMode="auto">
            <a:xfrm>
              <a:off x="2418879" y="5472113"/>
              <a:ext cx="519113" cy="561975"/>
            </a:xfrm>
            <a:custGeom>
              <a:avLst/>
              <a:gdLst>
                <a:gd name="T0" fmla="*/ 405 w 409"/>
                <a:gd name="T1" fmla="*/ 336 h 444"/>
                <a:gd name="T2" fmla="*/ 364 w 409"/>
                <a:gd name="T3" fmla="*/ 336 h 444"/>
                <a:gd name="T4" fmla="*/ 301 w 409"/>
                <a:gd name="T5" fmla="*/ 392 h 444"/>
                <a:gd name="T6" fmla="*/ 217 w 409"/>
                <a:gd name="T7" fmla="*/ 411 h 444"/>
                <a:gd name="T8" fmla="*/ 89 w 409"/>
                <a:gd name="T9" fmla="*/ 356 h 444"/>
                <a:gd name="T10" fmla="*/ 37 w 409"/>
                <a:gd name="T11" fmla="*/ 220 h 444"/>
                <a:gd name="T12" fmla="*/ 90 w 409"/>
                <a:gd name="T13" fmla="*/ 89 h 444"/>
                <a:gd name="T14" fmla="*/ 217 w 409"/>
                <a:gd name="T15" fmla="*/ 33 h 444"/>
                <a:gd name="T16" fmla="*/ 302 w 409"/>
                <a:gd name="T17" fmla="*/ 53 h 444"/>
                <a:gd name="T18" fmla="*/ 367 w 409"/>
                <a:gd name="T19" fmla="*/ 112 h 444"/>
                <a:gd name="T20" fmla="*/ 409 w 409"/>
                <a:gd name="T21" fmla="*/ 112 h 444"/>
                <a:gd name="T22" fmla="*/ 332 w 409"/>
                <a:gd name="T23" fmla="*/ 31 h 444"/>
                <a:gd name="T24" fmla="*/ 218 w 409"/>
                <a:gd name="T25" fmla="*/ 0 h 444"/>
                <a:gd name="T26" fmla="*/ 135 w 409"/>
                <a:gd name="T27" fmla="*/ 16 h 444"/>
                <a:gd name="T28" fmla="*/ 67 w 409"/>
                <a:gd name="T29" fmla="*/ 62 h 444"/>
                <a:gd name="T30" fmla="*/ 17 w 409"/>
                <a:gd name="T31" fmla="*/ 134 h 444"/>
                <a:gd name="T32" fmla="*/ 0 w 409"/>
                <a:gd name="T33" fmla="*/ 219 h 444"/>
                <a:gd name="T34" fmla="*/ 63 w 409"/>
                <a:gd name="T35" fmla="*/ 379 h 444"/>
                <a:gd name="T36" fmla="*/ 220 w 409"/>
                <a:gd name="T37" fmla="*/ 444 h 444"/>
                <a:gd name="T38" fmla="*/ 330 w 409"/>
                <a:gd name="T39" fmla="*/ 414 h 444"/>
                <a:gd name="T40" fmla="*/ 405 w 409"/>
                <a:gd name="T41" fmla="*/ 336 h 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409" h="444">
                  <a:moveTo>
                    <a:pt x="405" y="336"/>
                  </a:moveTo>
                  <a:cubicBezTo>
                    <a:pt x="364" y="336"/>
                    <a:pt x="364" y="336"/>
                    <a:pt x="364" y="336"/>
                  </a:cubicBezTo>
                  <a:cubicBezTo>
                    <a:pt x="346" y="361"/>
                    <a:pt x="325" y="379"/>
                    <a:pt x="301" y="392"/>
                  </a:cubicBezTo>
                  <a:cubicBezTo>
                    <a:pt x="276" y="405"/>
                    <a:pt x="248" y="411"/>
                    <a:pt x="217" y="411"/>
                  </a:cubicBezTo>
                  <a:cubicBezTo>
                    <a:pt x="167" y="411"/>
                    <a:pt x="124" y="393"/>
                    <a:pt x="89" y="356"/>
                  </a:cubicBezTo>
                  <a:cubicBezTo>
                    <a:pt x="54" y="319"/>
                    <a:pt x="37" y="273"/>
                    <a:pt x="37" y="220"/>
                  </a:cubicBezTo>
                  <a:cubicBezTo>
                    <a:pt x="37" y="169"/>
                    <a:pt x="54" y="125"/>
                    <a:pt x="90" y="89"/>
                  </a:cubicBezTo>
                  <a:cubicBezTo>
                    <a:pt x="125" y="52"/>
                    <a:pt x="168" y="33"/>
                    <a:pt x="217" y="33"/>
                  </a:cubicBezTo>
                  <a:cubicBezTo>
                    <a:pt x="249" y="33"/>
                    <a:pt x="277" y="40"/>
                    <a:pt x="302" y="53"/>
                  </a:cubicBezTo>
                  <a:cubicBezTo>
                    <a:pt x="326" y="66"/>
                    <a:pt x="348" y="86"/>
                    <a:pt x="367" y="112"/>
                  </a:cubicBezTo>
                  <a:cubicBezTo>
                    <a:pt x="409" y="112"/>
                    <a:pt x="409" y="112"/>
                    <a:pt x="409" y="112"/>
                  </a:cubicBezTo>
                  <a:cubicBezTo>
                    <a:pt x="390" y="78"/>
                    <a:pt x="364" y="50"/>
                    <a:pt x="332" y="31"/>
                  </a:cubicBezTo>
                  <a:cubicBezTo>
                    <a:pt x="298" y="10"/>
                    <a:pt x="260" y="0"/>
                    <a:pt x="218" y="0"/>
                  </a:cubicBezTo>
                  <a:cubicBezTo>
                    <a:pt x="188" y="0"/>
                    <a:pt x="161" y="5"/>
                    <a:pt x="135" y="16"/>
                  </a:cubicBezTo>
                  <a:cubicBezTo>
                    <a:pt x="110" y="26"/>
                    <a:pt x="87" y="41"/>
                    <a:pt x="67" y="62"/>
                  </a:cubicBezTo>
                  <a:cubicBezTo>
                    <a:pt x="45" y="83"/>
                    <a:pt x="29" y="107"/>
                    <a:pt x="17" y="134"/>
                  </a:cubicBezTo>
                  <a:cubicBezTo>
                    <a:pt x="6" y="161"/>
                    <a:pt x="0" y="189"/>
                    <a:pt x="0" y="219"/>
                  </a:cubicBezTo>
                  <a:cubicBezTo>
                    <a:pt x="0" y="283"/>
                    <a:pt x="21" y="337"/>
                    <a:pt x="63" y="379"/>
                  </a:cubicBezTo>
                  <a:cubicBezTo>
                    <a:pt x="105" y="422"/>
                    <a:pt x="158" y="444"/>
                    <a:pt x="220" y="444"/>
                  </a:cubicBezTo>
                  <a:cubicBezTo>
                    <a:pt x="261" y="444"/>
                    <a:pt x="298" y="434"/>
                    <a:pt x="330" y="414"/>
                  </a:cubicBezTo>
                  <a:cubicBezTo>
                    <a:pt x="361" y="395"/>
                    <a:pt x="386" y="369"/>
                    <a:pt x="405" y="336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  <p:sp>
          <p:nvSpPr>
            <p:cNvPr id="27" name="Freeform 6"/>
            <p:cNvSpPr>
              <a:spLocks/>
            </p:cNvSpPr>
            <p:nvPr userDrawn="1"/>
          </p:nvSpPr>
          <p:spPr bwMode="auto">
            <a:xfrm>
              <a:off x="2496667" y="5553075"/>
              <a:ext cx="204788" cy="404813"/>
            </a:xfrm>
            <a:custGeom>
              <a:avLst/>
              <a:gdLst>
                <a:gd name="T0" fmla="*/ 161 w 161"/>
                <a:gd name="T1" fmla="*/ 321 h 321"/>
                <a:gd name="T2" fmla="*/ 0 w 161"/>
                <a:gd name="T3" fmla="*/ 160 h 321"/>
                <a:gd name="T4" fmla="*/ 161 w 161"/>
                <a:gd name="T5" fmla="*/ 0 h 321"/>
                <a:gd name="T6" fmla="*/ 161 w 161"/>
                <a:gd name="T7" fmla="*/ 36 h 321"/>
                <a:gd name="T8" fmla="*/ 36 w 161"/>
                <a:gd name="T9" fmla="*/ 160 h 321"/>
                <a:gd name="T10" fmla="*/ 161 w 161"/>
                <a:gd name="T11" fmla="*/ 285 h 321"/>
                <a:gd name="T12" fmla="*/ 161 w 161"/>
                <a:gd name="T13" fmla="*/ 321 h 3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1" h="321">
                  <a:moveTo>
                    <a:pt x="161" y="321"/>
                  </a:moveTo>
                  <a:cubicBezTo>
                    <a:pt x="72" y="321"/>
                    <a:pt x="0" y="249"/>
                    <a:pt x="0" y="160"/>
                  </a:cubicBezTo>
                  <a:cubicBezTo>
                    <a:pt x="0" y="72"/>
                    <a:pt x="72" y="0"/>
                    <a:pt x="161" y="0"/>
                  </a:cubicBezTo>
                  <a:cubicBezTo>
                    <a:pt x="161" y="36"/>
                    <a:pt x="161" y="36"/>
                    <a:pt x="161" y="36"/>
                  </a:cubicBezTo>
                  <a:cubicBezTo>
                    <a:pt x="92" y="36"/>
                    <a:pt x="36" y="92"/>
                    <a:pt x="36" y="160"/>
                  </a:cubicBezTo>
                  <a:cubicBezTo>
                    <a:pt x="36" y="229"/>
                    <a:pt x="92" y="285"/>
                    <a:pt x="161" y="285"/>
                  </a:cubicBezTo>
                  <a:lnTo>
                    <a:pt x="161" y="32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  <p:sp>
          <p:nvSpPr>
            <p:cNvPr id="28" name="Oval 7"/>
            <p:cNvSpPr>
              <a:spLocks noChangeArrowheads="1"/>
            </p:cNvSpPr>
            <p:nvPr userDrawn="1"/>
          </p:nvSpPr>
          <p:spPr bwMode="auto">
            <a:xfrm>
              <a:off x="2642717" y="5697538"/>
              <a:ext cx="125413" cy="12541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</p:grpSp>
      <p:sp>
        <p:nvSpPr>
          <p:cNvPr id="10" name="Espace réservé du texte 9"/>
          <p:cNvSpPr>
            <a:spLocks noGrp="1" noChangeAspect="1"/>
          </p:cNvSpPr>
          <p:nvPr>
            <p:ph type="body" sz="quarter" idx="11" hasCustomPrompt="1"/>
          </p:nvPr>
        </p:nvSpPr>
        <p:spPr>
          <a:xfrm>
            <a:off x="5617403" y="4140882"/>
            <a:ext cx="960000" cy="720000"/>
          </a:xfrm>
          <a:prstGeom prst="ellipse">
            <a:avLst/>
          </a:prstGeom>
          <a:solidFill>
            <a:schemeClr val="accent3"/>
          </a:solidFill>
        </p:spPr>
        <p:txBody>
          <a:bodyPr wrap="none" anchor="ctr" anchorCtr="0">
            <a:noAutofit/>
          </a:bodyPr>
          <a:lstStyle>
            <a:lvl1pPr algn="ctr">
              <a:defRPr sz="4400" b="1" i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fr-FR" dirty="0"/>
              <a:t>numéro</a:t>
            </a:r>
          </a:p>
        </p:txBody>
      </p:sp>
    </p:spTree>
    <p:extLst>
      <p:ext uri="{BB962C8B-B14F-4D97-AF65-F5344CB8AC3E}">
        <p14:creationId xmlns:p14="http://schemas.microsoft.com/office/powerpoint/2010/main" val="1630330462"/>
      </p:ext>
    </p:extLst>
  </p:cSld>
  <p:clrMapOvr>
    <a:masterClrMapping/>
  </p:clrMapOvr>
  <p:transition spd="slow">
    <p:strips dir="r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912001" y="684001"/>
            <a:ext cx="9829052" cy="369332"/>
          </a:xfrm>
        </p:spPr>
        <p:txBody>
          <a:bodyPr/>
          <a:lstStyle>
            <a:lvl1pPr>
              <a:defRPr baseline="0"/>
            </a:lvl1pPr>
          </a:lstStyle>
          <a:p>
            <a:r>
              <a:rPr lang="fr-FR" dirty="0"/>
              <a:t>Titre Arial Regular</a:t>
            </a:r>
            <a:endParaRPr lang="fr-BE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‹Nº›</a:t>
            </a:fld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4"/>
          </p:nvPr>
        </p:nvSpPr>
        <p:spPr>
          <a:xfrm>
            <a:off x="912285" y="1476001"/>
            <a:ext cx="5028351" cy="830997"/>
          </a:xfrm>
        </p:spPr>
        <p:txBody>
          <a:bodyPr/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</p:txBody>
      </p:sp>
      <p:sp>
        <p:nvSpPr>
          <p:cNvPr id="7" name="Espace réservé du texte 4"/>
          <p:cNvSpPr>
            <a:spLocks noGrp="1"/>
          </p:cNvSpPr>
          <p:nvPr>
            <p:ph type="body" sz="quarter" idx="15"/>
          </p:nvPr>
        </p:nvSpPr>
        <p:spPr>
          <a:xfrm>
            <a:off x="6239604" y="1476001"/>
            <a:ext cx="4992555" cy="830997"/>
          </a:xfrm>
        </p:spPr>
        <p:txBody>
          <a:bodyPr/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</p:txBody>
      </p:sp>
      <p:sp>
        <p:nvSpPr>
          <p:cNvPr id="9" name="Espace réservé du texte 7"/>
          <p:cNvSpPr>
            <a:spLocks noGrp="1"/>
          </p:cNvSpPr>
          <p:nvPr>
            <p:ph type="body" sz="quarter" idx="13" hasCustomPrompt="1"/>
          </p:nvPr>
        </p:nvSpPr>
        <p:spPr>
          <a:xfrm>
            <a:off x="384000" y="6461861"/>
            <a:ext cx="5664200" cy="169277"/>
          </a:xfrm>
        </p:spPr>
        <p:txBody>
          <a:bodyPr anchor="ctr" anchorCtr="0"/>
          <a:lstStyle>
            <a:lvl1pPr>
              <a:defRPr sz="1100" b="0" cap="all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/>
              <a:t>Titre partie </a:t>
            </a:r>
            <a:r>
              <a:rPr lang="fr-FR" dirty="0" err="1"/>
              <a:t>arial</a:t>
            </a:r>
            <a:r>
              <a:rPr lang="fr-FR" dirty="0"/>
              <a:t> </a:t>
            </a:r>
            <a:r>
              <a:rPr lang="fr-FR" dirty="0" err="1"/>
              <a:t>regular</a:t>
            </a:r>
            <a:endParaRPr lang="fr-FR" dirty="0"/>
          </a:p>
        </p:txBody>
      </p:sp>
      <p:sp>
        <p:nvSpPr>
          <p:cNvPr id="11" name="Espace réservé du texte 7"/>
          <p:cNvSpPr>
            <a:spLocks noGrp="1"/>
          </p:cNvSpPr>
          <p:nvPr>
            <p:ph type="body" sz="quarter" idx="16" hasCustomPrompt="1"/>
          </p:nvPr>
        </p:nvSpPr>
        <p:spPr>
          <a:xfrm>
            <a:off x="201691" y="700389"/>
            <a:ext cx="288541" cy="307777"/>
          </a:xfrm>
        </p:spPr>
        <p:txBody>
          <a:bodyPr wrap="none" anchor="ctr" anchorCtr="0"/>
          <a:lstStyle>
            <a:lvl1pPr algn="ctr">
              <a:defRPr sz="2000" b="1" cap="all" baseline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fr-FR" dirty="0"/>
              <a:t>N°</a:t>
            </a:r>
          </a:p>
        </p:txBody>
      </p:sp>
    </p:spTree>
    <p:extLst>
      <p:ext uri="{BB962C8B-B14F-4D97-AF65-F5344CB8AC3E}">
        <p14:creationId xmlns:p14="http://schemas.microsoft.com/office/powerpoint/2010/main" val="3488982274"/>
      </p:ext>
    </p:extLst>
  </p:cSld>
  <p:clrMapOvr>
    <a:masterClrMapping/>
  </p:clrMapOvr>
  <p:transition spd="slow">
    <p:strips dir="r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912285" y="683331"/>
            <a:ext cx="10367433" cy="369332"/>
          </a:xfrm>
        </p:spPr>
        <p:txBody>
          <a:bodyPr/>
          <a:lstStyle>
            <a:lvl1pPr>
              <a:defRPr baseline="0"/>
            </a:lvl1pPr>
          </a:lstStyle>
          <a:p>
            <a:r>
              <a:rPr lang="fr-FR" dirty="0"/>
              <a:t>Titre Arial Regular</a:t>
            </a:r>
            <a:endParaRPr lang="fr-BE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‹Nº›</a:t>
            </a:fld>
            <a:endParaRPr lang="fr-BE"/>
          </a:p>
        </p:txBody>
      </p:sp>
      <p:sp>
        <p:nvSpPr>
          <p:cNvPr id="5" name="Espace réservé du texte 7"/>
          <p:cNvSpPr>
            <a:spLocks noGrp="1"/>
          </p:cNvSpPr>
          <p:nvPr>
            <p:ph type="body" sz="quarter" idx="13" hasCustomPrompt="1"/>
          </p:nvPr>
        </p:nvSpPr>
        <p:spPr>
          <a:xfrm>
            <a:off x="384000" y="6461861"/>
            <a:ext cx="5664200" cy="169277"/>
          </a:xfrm>
        </p:spPr>
        <p:txBody>
          <a:bodyPr anchor="ctr" anchorCtr="0"/>
          <a:lstStyle>
            <a:lvl1pPr>
              <a:defRPr sz="1100" b="0" cap="all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/>
              <a:t>Titre partie </a:t>
            </a:r>
            <a:r>
              <a:rPr lang="fr-FR" dirty="0" err="1"/>
              <a:t>arial</a:t>
            </a:r>
            <a:r>
              <a:rPr lang="fr-FR" dirty="0"/>
              <a:t> </a:t>
            </a:r>
            <a:r>
              <a:rPr lang="fr-FR" dirty="0" err="1"/>
              <a:t>regular</a:t>
            </a:r>
            <a:endParaRPr lang="fr-FR" dirty="0"/>
          </a:p>
        </p:txBody>
      </p:sp>
      <p:sp>
        <p:nvSpPr>
          <p:cNvPr id="9" name="Espace réservé du texte 7"/>
          <p:cNvSpPr>
            <a:spLocks noGrp="1"/>
          </p:cNvSpPr>
          <p:nvPr>
            <p:ph type="body" sz="quarter" idx="15" hasCustomPrompt="1"/>
          </p:nvPr>
        </p:nvSpPr>
        <p:spPr>
          <a:xfrm>
            <a:off x="201691" y="700389"/>
            <a:ext cx="288541" cy="307777"/>
          </a:xfrm>
        </p:spPr>
        <p:txBody>
          <a:bodyPr wrap="none" anchor="ctr" anchorCtr="0"/>
          <a:lstStyle>
            <a:lvl1pPr algn="ctr">
              <a:defRPr sz="2000" b="1" cap="all" baseline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fr-FR" dirty="0"/>
              <a:t>N°</a:t>
            </a:r>
          </a:p>
        </p:txBody>
      </p:sp>
    </p:spTree>
    <p:extLst>
      <p:ext uri="{BB962C8B-B14F-4D97-AF65-F5344CB8AC3E}">
        <p14:creationId xmlns:p14="http://schemas.microsoft.com/office/powerpoint/2010/main" val="2161991909"/>
      </p:ext>
    </p:extLst>
  </p:cSld>
  <p:clrMapOvr>
    <a:masterClrMapping/>
  </p:clrMapOvr>
  <p:transition spd="slow">
    <p:strips dir="rd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2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B4AAE0E-C34C-4D4F-ABFB-8217079B2C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C884974-8932-41CD-AE11-7793C5F01E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CC9B773-063B-4265-B40C-13AC197330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5E47B-88F1-4738-82F4-8E45EE110B7B}" type="datetimeFigureOut">
              <a:rPr lang="fr-FR" smtClean="0"/>
              <a:t>19/12/2024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7BC2538-51AA-4F39-96E5-8342D03CEF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7E67E9E-A1B5-47C1-8AC9-DBC31412F4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4F742-DF90-4FB8-9970-06D532036A2D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99148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882BA52-EE5B-4AFF-B01E-902864D9A99E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 bwMode="auto">
          <a:xfrm>
            <a:off x="340519" y="307826"/>
            <a:ext cx="11137599" cy="3550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0"/>
                  </a:srgbClr>
                </a:solidFill>
              </a14:hiddenFill>
            </a:ext>
          </a:extLst>
        </p:spPr>
        <p:txBody>
          <a:bodyPr vert="horz" wrap="square" lIns="0" tIns="0" rIns="0" bIns="0" anchor="t" anchorCtr="0">
            <a:noAutofit/>
          </a:bodyPr>
          <a:lstStyle>
            <a:lvl1pPr marL="0" indent="0" algn="l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defRPr kumimoji="0" sz="2100" b="0" i="0" u="none" baseline="0">
                <a:solidFill>
                  <a:schemeClr val="bg2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fr-FR"/>
              <a:t>Modifiez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248046288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isclaim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912000" y="684001"/>
            <a:ext cx="10358117" cy="369332"/>
          </a:xfrm>
        </p:spPr>
        <p:txBody>
          <a:bodyPr/>
          <a:lstStyle>
            <a:lvl1pPr>
              <a:defRPr baseline="0"/>
            </a:lvl1pPr>
          </a:lstStyle>
          <a:p>
            <a:r>
              <a:rPr lang="fr-FR" dirty="0"/>
              <a:t>Titre Arial Regular</a:t>
            </a:r>
            <a:endParaRPr lang="fr-BE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‹Nº›</a:t>
            </a:fld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4"/>
          </p:nvPr>
        </p:nvSpPr>
        <p:spPr>
          <a:xfrm>
            <a:off x="912000" y="1548001"/>
            <a:ext cx="10358117" cy="169277"/>
          </a:xfrm>
        </p:spPr>
        <p:txBody>
          <a:bodyPr/>
          <a:lstStyle>
            <a:lvl1pPr algn="just">
              <a:spcBef>
                <a:spcPts val="600"/>
              </a:spcBef>
              <a:spcAft>
                <a:spcPts val="0"/>
              </a:spcAft>
              <a:defRPr sz="11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fr-FR" dirty="0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6175152"/>
      </p:ext>
    </p:extLst>
  </p:cSld>
  <p:clrMapOvr>
    <a:masterClrMapping/>
  </p:clrMapOvr>
  <p:transition spd="slow">
    <p:strips dir="rd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ommair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Espace réservé du texte 4"/>
          <p:cNvSpPr>
            <a:spLocks noGrp="1"/>
          </p:cNvSpPr>
          <p:nvPr userDrawn="1">
            <p:ph type="body" sz="quarter" idx="14"/>
          </p:nvPr>
        </p:nvSpPr>
        <p:spPr>
          <a:xfrm>
            <a:off x="1583499" y="1700808"/>
            <a:ext cx="7615512" cy="369332"/>
          </a:xfrm>
        </p:spPr>
        <p:txBody>
          <a:bodyPr wrap="square" anchor="t" anchorCtr="0"/>
          <a:lstStyle>
            <a:lvl1pPr marL="271463" indent="-271463">
              <a:spcBef>
                <a:spcPts val="0"/>
              </a:spcBef>
              <a:spcAft>
                <a:spcPts val="2400"/>
              </a:spcAft>
              <a:buClr>
                <a:schemeClr val="accent1"/>
              </a:buClr>
              <a:buFont typeface="+mj-lt"/>
              <a:buAutoNum type="arabicPeriod"/>
              <a:defRPr sz="2400" b="0" cap="none" baseline="0">
                <a:solidFill>
                  <a:schemeClr val="tx1"/>
                </a:solidFill>
              </a:defRPr>
            </a:lvl1pPr>
            <a:lvl2pPr marL="0" indent="0">
              <a:spcBef>
                <a:spcPts val="0"/>
              </a:spcBef>
              <a:spcAft>
                <a:spcPts val="0"/>
              </a:spcAft>
              <a:buFontTx/>
              <a:buNone/>
              <a:defRPr sz="1200" i="1">
                <a:solidFill>
                  <a:schemeClr val="bg1"/>
                </a:solidFill>
              </a:defRPr>
            </a:lvl2pPr>
            <a:lvl3pPr marL="0" indent="0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/>
                </a:solidFill>
              </a:defRPr>
            </a:lvl3pPr>
          </a:lstStyle>
          <a:p>
            <a:pPr lvl="0"/>
            <a:r>
              <a:rPr lang="fr-FR" dirty="0"/>
              <a:t>Modifiez les styles du texte du masque</a:t>
            </a:r>
          </a:p>
        </p:txBody>
      </p:sp>
      <p:sp>
        <p:nvSpPr>
          <p:cNvPr id="20" name="Titre 1"/>
          <p:cNvSpPr>
            <a:spLocks noGrp="1"/>
          </p:cNvSpPr>
          <p:nvPr userDrawn="1">
            <p:ph type="title" hasCustomPrompt="1"/>
          </p:nvPr>
        </p:nvSpPr>
        <p:spPr>
          <a:xfrm>
            <a:off x="912284" y="684000"/>
            <a:ext cx="7021987" cy="369332"/>
          </a:xfrm>
        </p:spPr>
        <p:txBody>
          <a:bodyPr/>
          <a:lstStyle>
            <a:lvl1pPr>
              <a:defRPr sz="2400" baseline="0"/>
            </a:lvl1pPr>
          </a:lstStyle>
          <a:p>
            <a:r>
              <a:rPr lang="fr-FR" dirty="0"/>
              <a:t>Titre Arial Regular</a:t>
            </a:r>
            <a:endParaRPr lang="fr-BE" dirty="0"/>
          </a:p>
        </p:txBody>
      </p:sp>
      <p:sp>
        <p:nvSpPr>
          <p:cNvPr id="10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11395709" y="6293822"/>
            <a:ext cx="672075" cy="504056"/>
          </a:xfrm>
        </p:spPr>
        <p:txBody>
          <a:bodyPr/>
          <a:lstStyle/>
          <a:p>
            <a:fld id="{CF4668DC-857F-487D-BFFA-8C0CA5037977}" type="slidenum">
              <a:rPr lang="fr-BE" smtClean="0"/>
              <a:t>‹Nº›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49749100"/>
      </p:ext>
    </p:extLst>
  </p:cSld>
  <p:clrMapOvr>
    <a:masterClrMapping/>
  </p:clrMapOvr>
  <p:transition spd="slow">
    <p:strips dir="rd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hapitre avec photo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4509120"/>
            <a:ext cx="12192000" cy="23488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800"/>
          </a:p>
        </p:txBody>
      </p:sp>
      <p:sp>
        <p:nvSpPr>
          <p:cNvPr id="2" name="Titre 1"/>
          <p:cNvSpPr>
            <a:spLocks noGrp="1"/>
          </p:cNvSpPr>
          <p:nvPr>
            <p:ph type="ctrTitle" hasCustomPrompt="1"/>
          </p:nvPr>
        </p:nvSpPr>
        <p:spPr>
          <a:xfrm>
            <a:off x="1967541" y="5099527"/>
            <a:ext cx="8256099" cy="430887"/>
          </a:xfrm>
        </p:spPr>
        <p:txBody>
          <a:bodyPr wrap="square" anchor="t" anchorCtr="0"/>
          <a:lstStyle>
            <a:lvl1pPr algn="ctr">
              <a:defRPr sz="2800"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Titre </a:t>
            </a:r>
            <a:r>
              <a:rPr lang="fr-FR" dirty="0" err="1"/>
              <a:t>arial</a:t>
            </a:r>
            <a:r>
              <a:rPr lang="fr-FR" dirty="0"/>
              <a:t> </a:t>
            </a:r>
            <a:r>
              <a:rPr lang="fr-FR" dirty="0" err="1"/>
              <a:t>regular</a:t>
            </a:r>
            <a:endParaRPr lang="fr-BE" dirty="0"/>
          </a:p>
        </p:txBody>
      </p:sp>
      <p:sp>
        <p:nvSpPr>
          <p:cNvPr id="4" name="Espace réservé pour une image  3"/>
          <p:cNvSpPr>
            <a:spLocks noGrp="1"/>
          </p:cNvSpPr>
          <p:nvPr>
            <p:ph type="pic" sz="quarter" idx="10"/>
          </p:nvPr>
        </p:nvSpPr>
        <p:spPr>
          <a:xfrm>
            <a:off x="1" y="0"/>
            <a:ext cx="12192000" cy="246221"/>
          </a:xfrm>
          <a:solidFill>
            <a:schemeClr val="bg1">
              <a:lumMod val="85000"/>
            </a:schemeClr>
          </a:solidFill>
          <a:ln>
            <a:noFill/>
          </a:ln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fr-FR" dirty="0"/>
          </a:p>
        </p:txBody>
      </p:sp>
      <p:grpSp>
        <p:nvGrpSpPr>
          <p:cNvPr id="5" name="Groupe 4"/>
          <p:cNvGrpSpPr/>
          <p:nvPr userDrawn="1"/>
        </p:nvGrpSpPr>
        <p:grpSpPr>
          <a:xfrm>
            <a:off x="5843862" y="6107058"/>
            <a:ext cx="507084" cy="411715"/>
            <a:chOff x="2418879" y="5472113"/>
            <a:chExt cx="519113" cy="561975"/>
          </a:xfrm>
        </p:grpSpPr>
        <p:sp>
          <p:nvSpPr>
            <p:cNvPr id="26" name="Freeform 5"/>
            <p:cNvSpPr>
              <a:spLocks/>
            </p:cNvSpPr>
            <p:nvPr userDrawn="1"/>
          </p:nvSpPr>
          <p:spPr bwMode="auto">
            <a:xfrm>
              <a:off x="2418879" y="5472113"/>
              <a:ext cx="519113" cy="561975"/>
            </a:xfrm>
            <a:custGeom>
              <a:avLst/>
              <a:gdLst>
                <a:gd name="T0" fmla="*/ 405 w 409"/>
                <a:gd name="T1" fmla="*/ 336 h 444"/>
                <a:gd name="T2" fmla="*/ 364 w 409"/>
                <a:gd name="T3" fmla="*/ 336 h 444"/>
                <a:gd name="T4" fmla="*/ 301 w 409"/>
                <a:gd name="T5" fmla="*/ 392 h 444"/>
                <a:gd name="T6" fmla="*/ 217 w 409"/>
                <a:gd name="T7" fmla="*/ 411 h 444"/>
                <a:gd name="T8" fmla="*/ 89 w 409"/>
                <a:gd name="T9" fmla="*/ 356 h 444"/>
                <a:gd name="T10" fmla="*/ 37 w 409"/>
                <a:gd name="T11" fmla="*/ 220 h 444"/>
                <a:gd name="T12" fmla="*/ 90 w 409"/>
                <a:gd name="T13" fmla="*/ 89 h 444"/>
                <a:gd name="T14" fmla="*/ 217 w 409"/>
                <a:gd name="T15" fmla="*/ 33 h 444"/>
                <a:gd name="T16" fmla="*/ 302 w 409"/>
                <a:gd name="T17" fmla="*/ 53 h 444"/>
                <a:gd name="T18" fmla="*/ 367 w 409"/>
                <a:gd name="T19" fmla="*/ 112 h 444"/>
                <a:gd name="T20" fmla="*/ 409 w 409"/>
                <a:gd name="T21" fmla="*/ 112 h 444"/>
                <a:gd name="T22" fmla="*/ 332 w 409"/>
                <a:gd name="T23" fmla="*/ 31 h 444"/>
                <a:gd name="T24" fmla="*/ 218 w 409"/>
                <a:gd name="T25" fmla="*/ 0 h 444"/>
                <a:gd name="T26" fmla="*/ 135 w 409"/>
                <a:gd name="T27" fmla="*/ 16 h 444"/>
                <a:gd name="T28" fmla="*/ 67 w 409"/>
                <a:gd name="T29" fmla="*/ 62 h 444"/>
                <a:gd name="T30" fmla="*/ 17 w 409"/>
                <a:gd name="T31" fmla="*/ 134 h 444"/>
                <a:gd name="T32" fmla="*/ 0 w 409"/>
                <a:gd name="T33" fmla="*/ 219 h 444"/>
                <a:gd name="T34" fmla="*/ 63 w 409"/>
                <a:gd name="T35" fmla="*/ 379 h 444"/>
                <a:gd name="T36" fmla="*/ 220 w 409"/>
                <a:gd name="T37" fmla="*/ 444 h 444"/>
                <a:gd name="T38" fmla="*/ 330 w 409"/>
                <a:gd name="T39" fmla="*/ 414 h 444"/>
                <a:gd name="T40" fmla="*/ 405 w 409"/>
                <a:gd name="T41" fmla="*/ 336 h 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409" h="444">
                  <a:moveTo>
                    <a:pt x="405" y="336"/>
                  </a:moveTo>
                  <a:cubicBezTo>
                    <a:pt x="364" y="336"/>
                    <a:pt x="364" y="336"/>
                    <a:pt x="364" y="336"/>
                  </a:cubicBezTo>
                  <a:cubicBezTo>
                    <a:pt x="346" y="361"/>
                    <a:pt x="325" y="379"/>
                    <a:pt x="301" y="392"/>
                  </a:cubicBezTo>
                  <a:cubicBezTo>
                    <a:pt x="276" y="405"/>
                    <a:pt x="248" y="411"/>
                    <a:pt x="217" y="411"/>
                  </a:cubicBezTo>
                  <a:cubicBezTo>
                    <a:pt x="167" y="411"/>
                    <a:pt x="124" y="393"/>
                    <a:pt x="89" y="356"/>
                  </a:cubicBezTo>
                  <a:cubicBezTo>
                    <a:pt x="54" y="319"/>
                    <a:pt x="37" y="273"/>
                    <a:pt x="37" y="220"/>
                  </a:cubicBezTo>
                  <a:cubicBezTo>
                    <a:pt x="37" y="169"/>
                    <a:pt x="54" y="125"/>
                    <a:pt x="90" y="89"/>
                  </a:cubicBezTo>
                  <a:cubicBezTo>
                    <a:pt x="125" y="52"/>
                    <a:pt x="168" y="33"/>
                    <a:pt x="217" y="33"/>
                  </a:cubicBezTo>
                  <a:cubicBezTo>
                    <a:pt x="249" y="33"/>
                    <a:pt x="277" y="40"/>
                    <a:pt x="302" y="53"/>
                  </a:cubicBezTo>
                  <a:cubicBezTo>
                    <a:pt x="326" y="66"/>
                    <a:pt x="348" y="86"/>
                    <a:pt x="367" y="112"/>
                  </a:cubicBezTo>
                  <a:cubicBezTo>
                    <a:pt x="409" y="112"/>
                    <a:pt x="409" y="112"/>
                    <a:pt x="409" y="112"/>
                  </a:cubicBezTo>
                  <a:cubicBezTo>
                    <a:pt x="390" y="78"/>
                    <a:pt x="364" y="50"/>
                    <a:pt x="332" y="31"/>
                  </a:cubicBezTo>
                  <a:cubicBezTo>
                    <a:pt x="298" y="10"/>
                    <a:pt x="260" y="0"/>
                    <a:pt x="218" y="0"/>
                  </a:cubicBezTo>
                  <a:cubicBezTo>
                    <a:pt x="188" y="0"/>
                    <a:pt x="161" y="5"/>
                    <a:pt x="135" y="16"/>
                  </a:cubicBezTo>
                  <a:cubicBezTo>
                    <a:pt x="110" y="26"/>
                    <a:pt x="87" y="41"/>
                    <a:pt x="67" y="62"/>
                  </a:cubicBezTo>
                  <a:cubicBezTo>
                    <a:pt x="45" y="83"/>
                    <a:pt x="29" y="107"/>
                    <a:pt x="17" y="134"/>
                  </a:cubicBezTo>
                  <a:cubicBezTo>
                    <a:pt x="6" y="161"/>
                    <a:pt x="0" y="189"/>
                    <a:pt x="0" y="219"/>
                  </a:cubicBezTo>
                  <a:cubicBezTo>
                    <a:pt x="0" y="283"/>
                    <a:pt x="21" y="337"/>
                    <a:pt x="63" y="379"/>
                  </a:cubicBezTo>
                  <a:cubicBezTo>
                    <a:pt x="105" y="422"/>
                    <a:pt x="158" y="444"/>
                    <a:pt x="220" y="444"/>
                  </a:cubicBezTo>
                  <a:cubicBezTo>
                    <a:pt x="261" y="444"/>
                    <a:pt x="298" y="434"/>
                    <a:pt x="330" y="414"/>
                  </a:cubicBezTo>
                  <a:cubicBezTo>
                    <a:pt x="361" y="395"/>
                    <a:pt x="386" y="369"/>
                    <a:pt x="405" y="336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  <p:sp>
          <p:nvSpPr>
            <p:cNvPr id="27" name="Freeform 6"/>
            <p:cNvSpPr>
              <a:spLocks/>
            </p:cNvSpPr>
            <p:nvPr userDrawn="1"/>
          </p:nvSpPr>
          <p:spPr bwMode="auto">
            <a:xfrm>
              <a:off x="2496667" y="5553075"/>
              <a:ext cx="204788" cy="404813"/>
            </a:xfrm>
            <a:custGeom>
              <a:avLst/>
              <a:gdLst>
                <a:gd name="T0" fmla="*/ 161 w 161"/>
                <a:gd name="T1" fmla="*/ 321 h 321"/>
                <a:gd name="T2" fmla="*/ 0 w 161"/>
                <a:gd name="T3" fmla="*/ 160 h 321"/>
                <a:gd name="T4" fmla="*/ 161 w 161"/>
                <a:gd name="T5" fmla="*/ 0 h 321"/>
                <a:gd name="T6" fmla="*/ 161 w 161"/>
                <a:gd name="T7" fmla="*/ 36 h 321"/>
                <a:gd name="T8" fmla="*/ 36 w 161"/>
                <a:gd name="T9" fmla="*/ 160 h 321"/>
                <a:gd name="T10" fmla="*/ 161 w 161"/>
                <a:gd name="T11" fmla="*/ 285 h 321"/>
                <a:gd name="T12" fmla="*/ 161 w 161"/>
                <a:gd name="T13" fmla="*/ 321 h 3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1" h="321">
                  <a:moveTo>
                    <a:pt x="161" y="321"/>
                  </a:moveTo>
                  <a:cubicBezTo>
                    <a:pt x="72" y="321"/>
                    <a:pt x="0" y="249"/>
                    <a:pt x="0" y="160"/>
                  </a:cubicBezTo>
                  <a:cubicBezTo>
                    <a:pt x="0" y="72"/>
                    <a:pt x="72" y="0"/>
                    <a:pt x="161" y="0"/>
                  </a:cubicBezTo>
                  <a:cubicBezTo>
                    <a:pt x="161" y="36"/>
                    <a:pt x="161" y="36"/>
                    <a:pt x="161" y="36"/>
                  </a:cubicBezTo>
                  <a:cubicBezTo>
                    <a:pt x="92" y="36"/>
                    <a:pt x="36" y="92"/>
                    <a:pt x="36" y="160"/>
                  </a:cubicBezTo>
                  <a:cubicBezTo>
                    <a:pt x="36" y="229"/>
                    <a:pt x="92" y="285"/>
                    <a:pt x="161" y="285"/>
                  </a:cubicBezTo>
                  <a:lnTo>
                    <a:pt x="161" y="32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  <p:sp>
          <p:nvSpPr>
            <p:cNvPr id="28" name="Oval 7"/>
            <p:cNvSpPr>
              <a:spLocks noChangeArrowheads="1"/>
            </p:cNvSpPr>
            <p:nvPr userDrawn="1"/>
          </p:nvSpPr>
          <p:spPr bwMode="auto">
            <a:xfrm>
              <a:off x="2642717" y="5697538"/>
              <a:ext cx="125413" cy="12541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</p:grpSp>
      <p:sp>
        <p:nvSpPr>
          <p:cNvPr id="10" name="Espace réservé du texte 9"/>
          <p:cNvSpPr>
            <a:spLocks noGrp="1" noChangeAspect="1"/>
          </p:cNvSpPr>
          <p:nvPr>
            <p:ph type="body" sz="quarter" idx="11" hasCustomPrompt="1"/>
          </p:nvPr>
        </p:nvSpPr>
        <p:spPr>
          <a:xfrm>
            <a:off x="5617403" y="4140882"/>
            <a:ext cx="960000" cy="72000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none" anchor="ctr" anchorCtr="0">
            <a:noAutofit/>
          </a:bodyPr>
          <a:lstStyle>
            <a:lvl1pPr algn="ctr">
              <a:defRPr sz="4400" b="1" i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fr-FR" dirty="0"/>
              <a:t>numéro</a:t>
            </a:r>
          </a:p>
        </p:txBody>
      </p:sp>
    </p:spTree>
    <p:extLst>
      <p:ext uri="{BB962C8B-B14F-4D97-AF65-F5344CB8AC3E}">
        <p14:creationId xmlns:p14="http://schemas.microsoft.com/office/powerpoint/2010/main" val="470478670"/>
      </p:ext>
    </p:extLst>
  </p:cSld>
  <p:clrMapOvr>
    <a:masterClrMapping/>
  </p:clrMapOvr>
  <p:transition spd="slow">
    <p:strips dir="rd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hapitre sans photo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 hasCustomPrompt="1"/>
          </p:nvPr>
        </p:nvSpPr>
        <p:spPr>
          <a:xfrm>
            <a:off x="1967541" y="3229453"/>
            <a:ext cx="8256099" cy="430887"/>
          </a:xfrm>
        </p:spPr>
        <p:txBody>
          <a:bodyPr wrap="square" anchor="t" anchorCtr="0"/>
          <a:lstStyle>
            <a:lvl1pPr algn="ctr">
              <a:defRPr sz="2800"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Titre </a:t>
            </a:r>
            <a:r>
              <a:rPr lang="fr-FR" dirty="0" err="1"/>
              <a:t>arial</a:t>
            </a:r>
            <a:r>
              <a:rPr lang="fr-FR" dirty="0"/>
              <a:t> </a:t>
            </a:r>
            <a:r>
              <a:rPr lang="fr-FR" dirty="0" err="1"/>
              <a:t>regular</a:t>
            </a:r>
            <a:endParaRPr lang="fr-BE" dirty="0"/>
          </a:p>
        </p:txBody>
      </p:sp>
      <p:grpSp>
        <p:nvGrpSpPr>
          <p:cNvPr id="5" name="Groupe 4"/>
          <p:cNvGrpSpPr/>
          <p:nvPr userDrawn="1"/>
        </p:nvGrpSpPr>
        <p:grpSpPr>
          <a:xfrm>
            <a:off x="5711958" y="5999961"/>
            <a:ext cx="768085" cy="623628"/>
            <a:chOff x="2418879" y="5472113"/>
            <a:chExt cx="519113" cy="561975"/>
          </a:xfrm>
        </p:grpSpPr>
        <p:sp>
          <p:nvSpPr>
            <p:cNvPr id="26" name="Freeform 5"/>
            <p:cNvSpPr>
              <a:spLocks/>
            </p:cNvSpPr>
            <p:nvPr userDrawn="1"/>
          </p:nvSpPr>
          <p:spPr bwMode="auto">
            <a:xfrm>
              <a:off x="2418879" y="5472113"/>
              <a:ext cx="519113" cy="561975"/>
            </a:xfrm>
            <a:custGeom>
              <a:avLst/>
              <a:gdLst>
                <a:gd name="T0" fmla="*/ 405 w 409"/>
                <a:gd name="T1" fmla="*/ 336 h 444"/>
                <a:gd name="T2" fmla="*/ 364 w 409"/>
                <a:gd name="T3" fmla="*/ 336 h 444"/>
                <a:gd name="T4" fmla="*/ 301 w 409"/>
                <a:gd name="T5" fmla="*/ 392 h 444"/>
                <a:gd name="T6" fmla="*/ 217 w 409"/>
                <a:gd name="T7" fmla="*/ 411 h 444"/>
                <a:gd name="T8" fmla="*/ 89 w 409"/>
                <a:gd name="T9" fmla="*/ 356 h 444"/>
                <a:gd name="T10" fmla="*/ 37 w 409"/>
                <a:gd name="T11" fmla="*/ 220 h 444"/>
                <a:gd name="T12" fmla="*/ 90 w 409"/>
                <a:gd name="T13" fmla="*/ 89 h 444"/>
                <a:gd name="T14" fmla="*/ 217 w 409"/>
                <a:gd name="T15" fmla="*/ 33 h 444"/>
                <a:gd name="T16" fmla="*/ 302 w 409"/>
                <a:gd name="T17" fmla="*/ 53 h 444"/>
                <a:gd name="T18" fmla="*/ 367 w 409"/>
                <a:gd name="T19" fmla="*/ 112 h 444"/>
                <a:gd name="T20" fmla="*/ 409 w 409"/>
                <a:gd name="T21" fmla="*/ 112 h 444"/>
                <a:gd name="T22" fmla="*/ 332 w 409"/>
                <a:gd name="T23" fmla="*/ 31 h 444"/>
                <a:gd name="T24" fmla="*/ 218 w 409"/>
                <a:gd name="T25" fmla="*/ 0 h 444"/>
                <a:gd name="T26" fmla="*/ 135 w 409"/>
                <a:gd name="T27" fmla="*/ 16 h 444"/>
                <a:gd name="T28" fmla="*/ 67 w 409"/>
                <a:gd name="T29" fmla="*/ 62 h 444"/>
                <a:gd name="T30" fmla="*/ 17 w 409"/>
                <a:gd name="T31" fmla="*/ 134 h 444"/>
                <a:gd name="T32" fmla="*/ 0 w 409"/>
                <a:gd name="T33" fmla="*/ 219 h 444"/>
                <a:gd name="T34" fmla="*/ 63 w 409"/>
                <a:gd name="T35" fmla="*/ 379 h 444"/>
                <a:gd name="T36" fmla="*/ 220 w 409"/>
                <a:gd name="T37" fmla="*/ 444 h 444"/>
                <a:gd name="T38" fmla="*/ 330 w 409"/>
                <a:gd name="T39" fmla="*/ 414 h 444"/>
                <a:gd name="T40" fmla="*/ 405 w 409"/>
                <a:gd name="T41" fmla="*/ 336 h 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409" h="444">
                  <a:moveTo>
                    <a:pt x="405" y="336"/>
                  </a:moveTo>
                  <a:cubicBezTo>
                    <a:pt x="364" y="336"/>
                    <a:pt x="364" y="336"/>
                    <a:pt x="364" y="336"/>
                  </a:cubicBezTo>
                  <a:cubicBezTo>
                    <a:pt x="346" y="361"/>
                    <a:pt x="325" y="379"/>
                    <a:pt x="301" y="392"/>
                  </a:cubicBezTo>
                  <a:cubicBezTo>
                    <a:pt x="276" y="405"/>
                    <a:pt x="248" y="411"/>
                    <a:pt x="217" y="411"/>
                  </a:cubicBezTo>
                  <a:cubicBezTo>
                    <a:pt x="167" y="411"/>
                    <a:pt x="124" y="393"/>
                    <a:pt x="89" y="356"/>
                  </a:cubicBezTo>
                  <a:cubicBezTo>
                    <a:pt x="54" y="319"/>
                    <a:pt x="37" y="273"/>
                    <a:pt x="37" y="220"/>
                  </a:cubicBezTo>
                  <a:cubicBezTo>
                    <a:pt x="37" y="169"/>
                    <a:pt x="54" y="125"/>
                    <a:pt x="90" y="89"/>
                  </a:cubicBezTo>
                  <a:cubicBezTo>
                    <a:pt x="125" y="52"/>
                    <a:pt x="168" y="33"/>
                    <a:pt x="217" y="33"/>
                  </a:cubicBezTo>
                  <a:cubicBezTo>
                    <a:pt x="249" y="33"/>
                    <a:pt x="277" y="40"/>
                    <a:pt x="302" y="53"/>
                  </a:cubicBezTo>
                  <a:cubicBezTo>
                    <a:pt x="326" y="66"/>
                    <a:pt x="348" y="86"/>
                    <a:pt x="367" y="112"/>
                  </a:cubicBezTo>
                  <a:cubicBezTo>
                    <a:pt x="409" y="112"/>
                    <a:pt x="409" y="112"/>
                    <a:pt x="409" y="112"/>
                  </a:cubicBezTo>
                  <a:cubicBezTo>
                    <a:pt x="390" y="78"/>
                    <a:pt x="364" y="50"/>
                    <a:pt x="332" y="31"/>
                  </a:cubicBezTo>
                  <a:cubicBezTo>
                    <a:pt x="298" y="10"/>
                    <a:pt x="260" y="0"/>
                    <a:pt x="218" y="0"/>
                  </a:cubicBezTo>
                  <a:cubicBezTo>
                    <a:pt x="188" y="0"/>
                    <a:pt x="161" y="5"/>
                    <a:pt x="135" y="16"/>
                  </a:cubicBezTo>
                  <a:cubicBezTo>
                    <a:pt x="110" y="26"/>
                    <a:pt x="87" y="41"/>
                    <a:pt x="67" y="62"/>
                  </a:cubicBezTo>
                  <a:cubicBezTo>
                    <a:pt x="45" y="83"/>
                    <a:pt x="29" y="107"/>
                    <a:pt x="17" y="134"/>
                  </a:cubicBezTo>
                  <a:cubicBezTo>
                    <a:pt x="6" y="161"/>
                    <a:pt x="0" y="189"/>
                    <a:pt x="0" y="219"/>
                  </a:cubicBezTo>
                  <a:cubicBezTo>
                    <a:pt x="0" y="283"/>
                    <a:pt x="21" y="337"/>
                    <a:pt x="63" y="379"/>
                  </a:cubicBezTo>
                  <a:cubicBezTo>
                    <a:pt x="105" y="422"/>
                    <a:pt x="158" y="444"/>
                    <a:pt x="220" y="444"/>
                  </a:cubicBezTo>
                  <a:cubicBezTo>
                    <a:pt x="261" y="444"/>
                    <a:pt x="298" y="434"/>
                    <a:pt x="330" y="414"/>
                  </a:cubicBezTo>
                  <a:cubicBezTo>
                    <a:pt x="361" y="395"/>
                    <a:pt x="386" y="369"/>
                    <a:pt x="405" y="336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  <p:sp>
          <p:nvSpPr>
            <p:cNvPr id="27" name="Freeform 6"/>
            <p:cNvSpPr>
              <a:spLocks/>
            </p:cNvSpPr>
            <p:nvPr userDrawn="1"/>
          </p:nvSpPr>
          <p:spPr bwMode="auto">
            <a:xfrm>
              <a:off x="2496667" y="5553075"/>
              <a:ext cx="204788" cy="404813"/>
            </a:xfrm>
            <a:custGeom>
              <a:avLst/>
              <a:gdLst>
                <a:gd name="T0" fmla="*/ 161 w 161"/>
                <a:gd name="T1" fmla="*/ 321 h 321"/>
                <a:gd name="T2" fmla="*/ 0 w 161"/>
                <a:gd name="T3" fmla="*/ 160 h 321"/>
                <a:gd name="T4" fmla="*/ 161 w 161"/>
                <a:gd name="T5" fmla="*/ 0 h 321"/>
                <a:gd name="T6" fmla="*/ 161 w 161"/>
                <a:gd name="T7" fmla="*/ 36 h 321"/>
                <a:gd name="T8" fmla="*/ 36 w 161"/>
                <a:gd name="T9" fmla="*/ 160 h 321"/>
                <a:gd name="T10" fmla="*/ 161 w 161"/>
                <a:gd name="T11" fmla="*/ 285 h 321"/>
                <a:gd name="T12" fmla="*/ 161 w 161"/>
                <a:gd name="T13" fmla="*/ 321 h 3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1" h="321">
                  <a:moveTo>
                    <a:pt x="161" y="321"/>
                  </a:moveTo>
                  <a:cubicBezTo>
                    <a:pt x="72" y="321"/>
                    <a:pt x="0" y="249"/>
                    <a:pt x="0" y="160"/>
                  </a:cubicBezTo>
                  <a:cubicBezTo>
                    <a:pt x="0" y="72"/>
                    <a:pt x="72" y="0"/>
                    <a:pt x="161" y="0"/>
                  </a:cubicBezTo>
                  <a:cubicBezTo>
                    <a:pt x="161" y="36"/>
                    <a:pt x="161" y="36"/>
                    <a:pt x="161" y="36"/>
                  </a:cubicBezTo>
                  <a:cubicBezTo>
                    <a:pt x="92" y="36"/>
                    <a:pt x="36" y="92"/>
                    <a:pt x="36" y="160"/>
                  </a:cubicBezTo>
                  <a:cubicBezTo>
                    <a:pt x="36" y="229"/>
                    <a:pt x="92" y="285"/>
                    <a:pt x="161" y="285"/>
                  </a:cubicBezTo>
                  <a:lnTo>
                    <a:pt x="161" y="32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  <p:sp>
          <p:nvSpPr>
            <p:cNvPr id="28" name="Oval 7"/>
            <p:cNvSpPr>
              <a:spLocks noChangeArrowheads="1"/>
            </p:cNvSpPr>
            <p:nvPr userDrawn="1"/>
          </p:nvSpPr>
          <p:spPr bwMode="auto">
            <a:xfrm>
              <a:off x="2642717" y="5697538"/>
              <a:ext cx="125413" cy="12541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</p:grpSp>
      <p:sp>
        <p:nvSpPr>
          <p:cNvPr id="10" name="Espace réservé du texte 9"/>
          <p:cNvSpPr>
            <a:spLocks noGrp="1" noChangeAspect="1"/>
          </p:cNvSpPr>
          <p:nvPr>
            <p:ph type="body" sz="quarter" idx="11" hasCustomPrompt="1"/>
          </p:nvPr>
        </p:nvSpPr>
        <p:spPr>
          <a:xfrm>
            <a:off x="5648899" y="2367490"/>
            <a:ext cx="864000" cy="64800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none" anchor="ctr" anchorCtr="0">
            <a:noAutofit/>
          </a:bodyPr>
          <a:lstStyle>
            <a:lvl1pPr algn="ctr">
              <a:defRPr sz="4400" b="1" i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fr-FR" dirty="0"/>
              <a:t>numéro</a:t>
            </a:r>
          </a:p>
        </p:txBody>
      </p:sp>
      <p:sp>
        <p:nvSpPr>
          <p:cNvPr id="7" name="Ellipse 6"/>
          <p:cNvSpPr/>
          <p:nvPr userDrawn="1"/>
        </p:nvSpPr>
        <p:spPr>
          <a:xfrm>
            <a:off x="6020763" y="4027289"/>
            <a:ext cx="144000" cy="1080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800"/>
          </a:p>
        </p:txBody>
      </p:sp>
    </p:spTree>
    <p:extLst>
      <p:ext uri="{BB962C8B-B14F-4D97-AF65-F5344CB8AC3E}">
        <p14:creationId xmlns:p14="http://schemas.microsoft.com/office/powerpoint/2010/main" val="732899012"/>
      </p:ext>
    </p:extLst>
  </p:cSld>
  <p:clrMapOvr>
    <a:masterClrMapping/>
  </p:clrMapOvr>
  <p:transition spd="slow">
    <p:strips dir="rd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912285" y="684001"/>
            <a:ext cx="10367433" cy="369332"/>
          </a:xfrm>
        </p:spPr>
        <p:txBody>
          <a:bodyPr/>
          <a:lstStyle>
            <a:lvl1pPr>
              <a:defRPr baseline="0"/>
            </a:lvl1pPr>
          </a:lstStyle>
          <a:p>
            <a:r>
              <a:rPr lang="fr-FR" dirty="0"/>
              <a:t>Titre Arial Regular</a:t>
            </a:r>
            <a:endParaRPr lang="fr-BE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‹Nº›</a:t>
            </a:fld>
            <a:endParaRPr lang="fr-BE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3" hasCustomPrompt="1"/>
          </p:nvPr>
        </p:nvSpPr>
        <p:spPr>
          <a:xfrm>
            <a:off x="384000" y="6461861"/>
            <a:ext cx="5664200" cy="169277"/>
          </a:xfrm>
        </p:spPr>
        <p:txBody>
          <a:bodyPr anchor="ctr" anchorCtr="0"/>
          <a:lstStyle>
            <a:lvl1pPr>
              <a:defRPr sz="1100" b="0" cap="all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/>
              <a:t>Titre partie </a:t>
            </a:r>
            <a:r>
              <a:rPr lang="fr-FR" dirty="0" err="1"/>
              <a:t>arial</a:t>
            </a:r>
            <a:r>
              <a:rPr lang="fr-FR" dirty="0"/>
              <a:t> </a:t>
            </a:r>
            <a:r>
              <a:rPr lang="fr-FR" dirty="0" err="1"/>
              <a:t>regular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4"/>
          </p:nvPr>
        </p:nvSpPr>
        <p:spPr>
          <a:xfrm>
            <a:off x="912000" y="1476001"/>
            <a:ext cx="10367717" cy="830997"/>
          </a:xfrm>
        </p:spPr>
        <p:txBody>
          <a:bodyPr/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</p:txBody>
      </p:sp>
      <p:sp>
        <p:nvSpPr>
          <p:cNvPr id="10" name="Espace réservé du texte 7"/>
          <p:cNvSpPr>
            <a:spLocks noGrp="1"/>
          </p:cNvSpPr>
          <p:nvPr>
            <p:ph type="body" sz="quarter" idx="15" hasCustomPrompt="1"/>
          </p:nvPr>
        </p:nvSpPr>
        <p:spPr>
          <a:xfrm>
            <a:off x="201691" y="700389"/>
            <a:ext cx="288541" cy="307777"/>
          </a:xfrm>
        </p:spPr>
        <p:txBody>
          <a:bodyPr wrap="none" anchor="ctr" anchorCtr="0"/>
          <a:lstStyle>
            <a:lvl1pPr algn="ctr">
              <a:defRPr sz="2000" b="1" cap="all" baseline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fr-FR" dirty="0"/>
              <a:t>N°</a:t>
            </a:r>
          </a:p>
        </p:txBody>
      </p:sp>
    </p:spTree>
    <p:extLst>
      <p:ext uri="{BB962C8B-B14F-4D97-AF65-F5344CB8AC3E}">
        <p14:creationId xmlns:p14="http://schemas.microsoft.com/office/powerpoint/2010/main" val="4284176385"/>
      </p:ext>
    </p:extLst>
  </p:cSld>
  <p:clrMapOvr>
    <a:masterClrMapping/>
  </p:clrMapOvr>
  <p:transition spd="slow">
    <p:strips dir="rd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 b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912000" y="684001"/>
            <a:ext cx="10367717" cy="369332"/>
          </a:xfrm>
        </p:spPr>
        <p:txBody>
          <a:bodyPr/>
          <a:lstStyle>
            <a:lvl1pPr>
              <a:defRPr baseline="0"/>
            </a:lvl1pPr>
          </a:lstStyle>
          <a:p>
            <a:r>
              <a:rPr lang="fr-FR" dirty="0"/>
              <a:t>Titre Arial Regular</a:t>
            </a:r>
            <a:endParaRPr lang="fr-BE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‹Nº›</a:t>
            </a:fld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4"/>
          </p:nvPr>
        </p:nvSpPr>
        <p:spPr>
          <a:xfrm>
            <a:off x="912285" y="5112001"/>
            <a:ext cx="10367433" cy="830997"/>
          </a:xfrm>
        </p:spPr>
        <p:txBody>
          <a:bodyPr anchor="b" anchorCtr="0"/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</p:txBody>
      </p:sp>
      <p:sp>
        <p:nvSpPr>
          <p:cNvPr id="7" name="Espace réservé du texte 7"/>
          <p:cNvSpPr>
            <a:spLocks noGrp="1"/>
          </p:cNvSpPr>
          <p:nvPr>
            <p:ph type="body" sz="quarter" idx="13" hasCustomPrompt="1"/>
          </p:nvPr>
        </p:nvSpPr>
        <p:spPr>
          <a:xfrm>
            <a:off x="384000" y="6461861"/>
            <a:ext cx="5664200" cy="169277"/>
          </a:xfrm>
        </p:spPr>
        <p:txBody>
          <a:bodyPr anchor="ctr" anchorCtr="0"/>
          <a:lstStyle>
            <a:lvl1pPr>
              <a:defRPr sz="1100" b="0" cap="all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/>
              <a:t>Titre partie </a:t>
            </a:r>
            <a:r>
              <a:rPr lang="fr-FR" dirty="0" err="1"/>
              <a:t>arial</a:t>
            </a:r>
            <a:r>
              <a:rPr lang="fr-FR" dirty="0"/>
              <a:t> </a:t>
            </a:r>
            <a:r>
              <a:rPr lang="fr-FR" dirty="0" err="1"/>
              <a:t>regular</a:t>
            </a:r>
            <a:endParaRPr lang="fr-FR" dirty="0"/>
          </a:p>
        </p:txBody>
      </p:sp>
      <p:sp>
        <p:nvSpPr>
          <p:cNvPr id="10" name="Espace réservé du texte 7"/>
          <p:cNvSpPr>
            <a:spLocks noGrp="1"/>
          </p:cNvSpPr>
          <p:nvPr>
            <p:ph type="body" sz="quarter" idx="15" hasCustomPrompt="1"/>
          </p:nvPr>
        </p:nvSpPr>
        <p:spPr>
          <a:xfrm>
            <a:off x="201691" y="700389"/>
            <a:ext cx="288541" cy="307777"/>
          </a:xfrm>
        </p:spPr>
        <p:txBody>
          <a:bodyPr wrap="none" anchor="ctr" anchorCtr="0"/>
          <a:lstStyle>
            <a:lvl1pPr algn="ctr">
              <a:defRPr sz="2000" b="1" cap="all" baseline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fr-FR" dirty="0"/>
              <a:t>N°</a:t>
            </a:r>
          </a:p>
        </p:txBody>
      </p:sp>
    </p:spTree>
    <p:extLst>
      <p:ext uri="{BB962C8B-B14F-4D97-AF65-F5344CB8AC3E}">
        <p14:creationId xmlns:p14="http://schemas.microsoft.com/office/powerpoint/2010/main" val="771014036"/>
      </p:ext>
    </p:extLst>
  </p:cSld>
  <p:clrMapOvr>
    <a:masterClrMapping/>
  </p:clrMapOvr>
  <p:transition spd="slow">
    <p:strips dir="r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hapitre sans photo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 hasCustomPrompt="1"/>
          </p:nvPr>
        </p:nvSpPr>
        <p:spPr>
          <a:xfrm>
            <a:off x="1967541" y="3229453"/>
            <a:ext cx="8256099" cy="430887"/>
          </a:xfrm>
        </p:spPr>
        <p:txBody>
          <a:bodyPr wrap="square" anchor="t" anchorCtr="0"/>
          <a:lstStyle>
            <a:lvl1pPr algn="ctr">
              <a:defRPr sz="2800"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Titre </a:t>
            </a:r>
            <a:r>
              <a:rPr lang="fr-FR" dirty="0" err="1"/>
              <a:t>arial</a:t>
            </a:r>
            <a:r>
              <a:rPr lang="fr-FR" dirty="0"/>
              <a:t> </a:t>
            </a:r>
            <a:r>
              <a:rPr lang="fr-FR" dirty="0" err="1"/>
              <a:t>regular</a:t>
            </a:r>
            <a:endParaRPr lang="fr-BE" dirty="0"/>
          </a:p>
        </p:txBody>
      </p:sp>
      <p:grpSp>
        <p:nvGrpSpPr>
          <p:cNvPr id="5" name="Groupe 4"/>
          <p:cNvGrpSpPr/>
          <p:nvPr userDrawn="1"/>
        </p:nvGrpSpPr>
        <p:grpSpPr>
          <a:xfrm>
            <a:off x="5711958" y="5999961"/>
            <a:ext cx="768085" cy="623628"/>
            <a:chOff x="2418879" y="5472113"/>
            <a:chExt cx="519113" cy="561975"/>
          </a:xfrm>
        </p:grpSpPr>
        <p:sp>
          <p:nvSpPr>
            <p:cNvPr id="26" name="Freeform 5"/>
            <p:cNvSpPr>
              <a:spLocks/>
            </p:cNvSpPr>
            <p:nvPr userDrawn="1"/>
          </p:nvSpPr>
          <p:spPr bwMode="auto">
            <a:xfrm>
              <a:off x="2418879" y="5472113"/>
              <a:ext cx="519113" cy="561975"/>
            </a:xfrm>
            <a:custGeom>
              <a:avLst/>
              <a:gdLst>
                <a:gd name="T0" fmla="*/ 405 w 409"/>
                <a:gd name="T1" fmla="*/ 336 h 444"/>
                <a:gd name="T2" fmla="*/ 364 w 409"/>
                <a:gd name="T3" fmla="*/ 336 h 444"/>
                <a:gd name="T4" fmla="*/ 301 w 409"/>
                <a:gd name="T5" fmla="*/ 392 h 444"/>
                <a:gd name="T6" fmla="*/ 217 w 409"/>
                <a:gd name="T7" fmla="*/ 411 h 444"/>
                <a:gd name="T8" fmla="*/ 89 w 409"/>
                <a:gd name="T9" fmla="*/ 356 h 444"/>
                <a:gd name="T10" fmla="*/ 37 w 409"/>
                <a:gd name="T11" fmla="*/ 220 h 444"/>
                <a:gd name="T12" fmla="*/ 90 w 409"/>
                <a:gd name="T13" fmla="*/ 89 h 444"/>
                <a:gd name="T14" fmla="*/ 217 w 409"/>
                <a:gd name="T15" fmla="*/ 33 h 444"/>
                <a:gd name="T16" fmla="*/ 302 w 409"/>
                <a:gd name="T17" fmla="*/ 53 h 444"/>
                <a:gd name="T18" fmla="*/ 367 w 409"/>
                <a:gd name="T19" fmla="*/ 112 h 444"/>
                <a:gd name="T20" fmla="*/ 409 w 409"/>
                <a:gd name="T21" fmla="*/ 112 h 444"/>
                <a:gd name="T22" fmla="*/ 332 w 409"/>
                <a:gd name="T23" fmla="*/ 31 h 444"/>
                <a:gd name="T24" fmla="*/ 218 w 409"/>
                <a:gd name="T25" fmla="*/ 0 h 444"/>
                <a:gd name="T26" fmla="*/ 135 w 409"/>
                <a:gd name="T27" fmla="*/ 16 h 444"/>
                <a:gd name="T28" fmla="*/ 67 w 409"/>
                <a:gd name="T29" fmla="*/ 62 h 444"/>
                <a:gd name="T30" fmla="*/ 17 w 409"/>
                <a:gd name="T31" fmla="*/ 134 h 444"/>
                <a:gd name="T32" fmla="*/ 0 w 409"/>
                <a:gd name="T33" fmla="*/ 219 h 444"/>
                <a:gd name="T34" fmla="*/ 63 w 409"/>
                <a:gd name="T35" fmla="*/ 379 h 444"/>
                <a:gd name="T36" fmla="*/ 220 w 409"/>
                <a:gd name="T37" fmla="*/ 444 h 444"/>
                <a:gd name="T38" fmla="*/ 330 w 409"/>
                <a:gd name="T39" fmla="*/ 414 h 444"/>
                <a:gd name="T40" fmla="*/ 405 w 409"/>
                <a:gd name="T41" fmla="*/ 336 h 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409" h="444">
                  <a:moveTo>
                    <a:pt x="405" y="336"/>
                  </a:moveTo>
                  <a:cubicBezTo>
                    <a:pt x="364" y="336"/>
                    <a:pt x="364" y="336"/>
                    <a:pt x="364" y="336"/>
                  </a:cubicBezTo>
                  <a:cubicBezTo>
                    <a:pt x="346" y="361"/>
                    <a:pt x="325" y="379"/>
                    <a:pt x="301" y="392"/>
                  </a:cubicBezTo>
                  <a:cubicBezTo>
                    <a:pt x="276" y="405"/>
                    <a:pt x="248" y="411"/>
                    <a:pt x="217" y="411"/>
                  </a:cubicBezTo>
                  <a:cubicBezTo>
                    <a:pt x="167" y="411"/>
                    <a:pt x="124" y="393"/>
                    <a:pt x="89" y="356"/>
                  </a:cubicBezTo>
                  <a:cubicBezTo>
                    <a:pt x="54" y="319"/>
                    <a:pt x="37" y="273"/>
                    <a:pt x="37" y="220"/>
                  </a:cubicBezTo>
                  <a:cubicBezTo>
                    <a:pt x="37" y="169"/>
                    <a:pt x="54" y="125"/>
                    <a:pt x="90" y="89"/>
                  </a:cubicBezTo>
                  <a:cubicBezTo>
                    <a:pt x="125" y="52"/>
                    <a:pt x="168" y="33"/>
                    <a:pt x="217" y="33"/>
                  </a:cubicBezTo>
                  <a:cubicBezTo>
                    <a:pt x="249" y="33"/>
                    <a:pt x="277" y="40"/>
                    <a:pt x="302" y="53"/>
                  </a:cubicBezTo>
                  <a:cubicBezTo>
                    <a:pt x="326" y="66"/>
                    <a:pt x="348" y="86"/>
                    <a:pt x="367" y="112"/>
                  </a:cubicBezTo>
                  <a:cubicBezTo>
                    <a:pt x="409" y="112"/>
                    <a:pt x="409" y="112"/>
                    <a:pt x="409" y="112"/>
                  </a:cubicBezTo>
                  <a:cubicBezTo>
                    <a:pt x="390" y="78"/>
                    <a:pt x="364" y="50"/>
                    <a:pt x="332" y="31"/>
                  </a:cubicBezTo>
                  <a:cubicBezTo>
                    <a:pt x="298" y="10"/>
                    <a:pt x="260" y="0"/>
                    <a:pt x="218" y="0"/>
                  </a:cubicBezTo>
                  <a:cubicBezTo>
                    <a:pt x="188" y="0"/>
                    <a:pt x="161" y="5"/>
                    <a:pt x="135" y="16"/>
                  </a:cubicBezTo>
                  <a:cubicBezTo>
                    <a:pt x="110" y="26"/>
                    <a:pt x="87" y="41"/>
                    <a:pt x="67" y="62"/>
                  </a:cubicBezTo>
                  <a:cubicBezTo>
                    <a:pt x="45" y="83"/>
                    <a:pt x="29" y="107"/>
                    <a:pt x="17" y="134"/>
                  </a:cubicBezTo>
                  <a:cubicBezTo>
                    <a:pt x="6" y="161"/>
                    <a:pt x="0" y="189"/>
                    <a:pt x="0" y="219"/>
                  </a:cubicBezTo>
                  <a:cubicBezTo>
                    <a:pt x="0" y="283"/>
                    <a:pt x="21" y="337"/>
                    <a:pt x="63" y="379"/>
                  </a:cubicBezTo>
                  <a:cubicBezTo>
                    <a:pt x="105" y="422"/>
                    <a:pt x="158" y="444"/>
                    <a:pt x="220" y="444"/>
                  </a:cubicBezTo>
                  <a:cubicBezTo>
                    <a:pt x="261" y="444"/>
                    <a:pt x="298" y="434"/>
                    <a:pt x="330" y="414"/>
                  </a:cubicBezTo>
                  <a:cubicBezTo>
                    <a:pt x="361" y="395"/>
                    <a:pt x="386" y="369"/>
                    <a:pt x="405" y="336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  <p:sp>
          <p:nvSpPr>
            <p:cNvPr id="27" name="Freeform 6"/>
            <p:cNvSpPr>
              <a:spLocks/>
            </p:cNvSpPr>
            <p:nvPr userDrawn="1"/>
          </p:nvSpPr>
          <p:spPr bwMode="auto">
            <a:xfrm>
              <a:off x="2496667" y="5553075"/>
              <a:ext cx="204788" cy="404813"/>
            </a:xfrm>
            <a:custGeom>
              <a:avLst/>
              <a:gdLst>
                <a:gd name="T0" fmla="*/ 161 w 161"/>
                <a:gd name="T1" fmla="*/ 321 h 321"/>
                <a:gd name="T2" fmla="*/ 0 w 161"/>
                <a:gd name="T3" fmla="*/ 160 h 321"/>
                <a:gd name="T4" fmla="*/ 161 w 161"/>
                <a:gd name="T5" fmla="*/ 0 h 321"/>
                <a:gd name="T6" fmla="*/ 161 w 161"/>
                <a:gd name="T7" fmla="*/ 36 h 321"/>
                <a:gd name="T8" fmla="*/ 36 w 161"/>
                <a:gd name="T9" fmla="*/ 160 h 321"/>
                <a:gd name="T10" fmla="*/ 161 w 161"/>
                <a:gd name="T11" fmla="*/ 285 h 321"/>
                <a:gd name="T12" fmla="*/ 161 w 161"/>
                <a:gd name="T13" fmla="*/ 321 h 3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1" h="321">
                  <a:moveTo>
                    <a:pt x="161" y="321"/>
                  </a:moveTo>
                  <a:cubicBezTo>
                    <a:pt x="72" y="321"/>
                    <a:pt x="0" y="249"/>
                    <a:pt x="0" y="160"/>
                  </a:cubicBezTo>
                  <a:cubicBezTo>
                    <a:pt x="0" y="72"/>
                    <a:pt x="72" y="0"/>
                    <a:pt x="161" y="0"/>
                  </a:cubicBezTo>
                  <a:cubicBezTo>
                    <a:pt x="161" y="36"/>
                    <a:pt x="161" y="36"/>
                    <a:pt x="161" y="36"/>
                  </a:cubicBezTo>
                  <a:cubicBezTo>
                    <a:pt x="92" y="36"/>
                    <a:pt x="36" y="92"/>
                    <a:pt x="36" y="160"/>
                  </a:cubicBezTo>
                  <a:cubicBezTo>
                    <a:pt x="36" y="229"/>
                    <a:pt x="92" y="285"/>
                    <a:pt x="161" y="285"/>
                  </a:cubicBezTo>
                  <a:lnTo>
                    <a:pt x="161" y="32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  <p:sp>
          <p:nvSpPr>
            <p:cNvPr id="28" name="Oval 7"/>
            <p:cNvSpPr>
              <a:spLocks noChangeArrowheads="1"/>
            </p:cNvSpPr>
            <p:nvPr userDrawn="1"/>
          </p:nvSpPr>
          <p:spPr bwMode="auto">
            <a:xfrm>
              <a:off x="2642717" y="5697538"/>
              <a:ext cx="125413" cy="12541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</p:grpSp>
      <p:sp>
        <p:nvSpPr>
          <p:cNvPr id="10" name="Espace réservé du texte 9"/>
          <p:cNvSpPr>
            <a:spLocks noGrp="1" noChangeAspect="1"/>
          </p:cNvSpPr>
          <p:nvPr>
            <p:ph type="body" sz="quarter" idx="11" hasCustomPrompt="1"/>
          </p:nvPr>
        </p:nvSpPr>
        <p:spPr>
          <a:xfrm>
            <a:off x="5648899" y="2367490"/>
            <a:ext cx="864000" cy="648000"/>
          </a:xfrm>
          <a:prstGeom prst="ellipse">
            <a:avLst/>
          </a:prstGeom>
          <a:solidFill>
            <a:schemeClr val="accent3"/>
          </a:solidFill>
        </p:spPr>
        <p:txBody>
          <a:bodyPr wrap="none" anchor="ctr" anchorCtr="0">
            <a:noAutofit/>
          </a:bodyPr>
          <a:lstStyle>
            <a:lvl1pPr algn="ctr">
              <a:defRPr sz="4400" b="1" i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fr-FR" dirty="0"/>
              <a:t>numéro</a:t>
            </a:r>
          </a:p>
        </p:txBody>
      </p:sp>
      <p:sp>
        <p:nvSpPr>
          <p:cNvPr id="7" name="Ellipse 6"/>
          <p:cNvSpPr/>
          <p:nvPr userDrawn="1"/>
        </p:nvSpPr>
        <p:spPr>
          <a:xfrm>
            <a:off x="6020763" y="4027289"/>
            <a:ext cx="144000" cy="1080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800"/>
          </a:p>
        </p:txBody>
      </p:sp>
    </p:spTree>
    <p:extLst>
      <p:ext uri="{BB962C8B-B14F-4D97-AF65-F5344CB8AC3E}">
        <p14:creationId xmlns:p14="http://schemas.microsoft.com/office/powerpoint/2010/main" val="4083192073"/>
      </p:ext>
    </p:extLst>
  </p:cSld>
  <p:clrMapOvr>
    <a:masterClrMapping/>
  </p:clrMapOvr>
  <p:transition spd="slow">
    <p:strips dir="rd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 gauch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912284" y="683331"/>
            <a:ext cx="10367433" cy="369332"/>
          </a:xfrm>
        </p:spPr>
        <p:txBody>
          <a:bodyPr/>
          <a:lstStyle>
            <a:lvl1pPr>
              <a:defRPr baseline="0"/>
            </a:lvl1pPr>
          </a:lstStyle>
          <a:p>
            <a:r>
              <a:rPr lang="fr-FR" dirty="0"/>
              <a:t>Titre Arial Regular</a:t>
            </a:r>
            <a:endParaRPr lang="fr-BE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‹Nº›</a:t>
            </a:fld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4"/>
          </p:nvPr>
        </p:nvSpPr>
        <p:spPr>
          <a:xfrm>
            <a:off x="912000" y="1476001"/>
            <a:ext cx="10367717" cy="830997"/>
          </a:xfrm>
        </p:spPr>
        <p:txBody>
          <a:bodyPr/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</p:txBody>
      </p:sp>
      <p:sp>
        <p:nvSpPr>
          <p:cNvPr id="7" name="Espace réservé du texte 7"/>
          <p:cNvSpPr>
            <a:spLocks noGrp="1"/>
          </p:cNvSpPr>
          <p:nvPr>
            <p:ph type="body" sz="quarter" idx="13" hasCustomPrompt="1"/>
          </p:nvPr>
        </p:nvSpPr>
        <p:spPr>
          <a:xfrm>
            <a:off x="384000" y="6461861"/>
            <a:ext cx="5664200" cy="169277"/>
          </a:xfrm>
        </p:spPr>
        <p:txBody>
          <a:bodyPr anchor="ctr" anchorCtr="0"/>
          <a:lstStyle>
            <a:lvl1pPr>
              <a:defRPr sz="1100" b="0" cap="all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/>
              <a:t>Titre partie </a:t>
            </a:r>
            <a:r>
              <a:rPr lang="fr-FR" dirty="0" err="1"/>
              <a:t>arial</a:t>
            </a:r>
            <a:r>
              <a:rPr lang="fr-FR" dirty="0"/>
              <a:t> </a:t>
            </a:r>
            <a:r>
              <a:rPr lang="fr-FR" dirty="0" err="1"/>
              <a:t>regular</a:t>
            </a:r>
            <a:endParaRPr lang="fr-FR" dirty="0"/>
          </a:p>
        </p:txBody>
      </p:sp>
      <p:sp>
        <p:nvSpPr>
          <p:cNvPr id="10" name="Espace réservé du texte 7"/>
          <p:cNvSpPr>
            <a:spLocks noGrp="1"/>
          </p:cNvSpPr>
          <p:nvPr>
            <p:ph type="body" sz="quarter" idx="15" hasCustomPrompt="1"/>
          </p:nvPr>
        </p:nvSpPr>
        <p:spPr>
          <a:xfrm>
            <a:off x="201691" y="700389"/>
            <a:ext cx="288541" cy="307777"/>
          </a:xfrm>
        </p:spPr>
        <p:txBody>
          <a:bodyPr wrap="none" anchor="ctr" anchorCtr="0"/>
          <a:lstStyle>
            <a:lvl1pPr algn="ctr">
              <a:defRPr sz="2000" b="1" cap="all" baseline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fr-FR" dirty="0"/>
              <a:t>N°</a:t>
            </a:r>
          </a:p>
        </p:txBody>
      </p:sp>
    </p:spTree>
    <p:extLst>
      <p:ext uri="{BB962C8B-B14F-4D97-AF65-F5344CB8AC3E}">
        <p14:creationId xmlns:p14="http://schemas.microsoft.com/office/powerpoint/2010/main" val="2180902632"/>
      </p:ext>
    </p:extLst>
  </p:cSld>
  <p:clrMapOvr>
    <a:masterClrMapping/>
  </p:clrMapOvr>
  <p:transition spd="slow">
    <p:strips dir="rd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 gauche avec 1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pour une image  3"/>
          <p:cNvSpPr>
            <a:spLocks noGrp="1"/>
          </p:cNvSpPr>
          <p:nvPr>
            <p:ph type="pic" sz="quarter" idx="15"/>
          </p:nvPr>
        </p:nvSpPr>
        <p:spPr>
          <a:xfrm>
            <a:off x="6575226" y="1476000"/>
            <a:ext cx="4705351" cy="246221"/>
          </a:xfrm>
        </p:spPr>
        <p:txBody>
          <a:bodyPr/>
          <a:lstStyle/>
          <a:p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912284" y="683331"/>
            <a:ext cx="10367433" cy="369332"/>
          </a:xfrm>
        </p:spPr>
        <p:txBody>
          <a:bodyPr/>
          <a:lstStyle>
            <a:lvl1pPr>
              <a:defRPr baseline="0"/>
            </a:lvl1pPr>
          </a:lstStyle>
          <a:p>
            <a:r>
              <a:rPr lang="fr-FR" dirty="0"/>
              <a:t>Titre Arial Regular</a:t>
            </a:r>
            <a:endParaRPr lang="fr-BE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‹Nº›</a:t>
            </a:fld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4"/>
          </p:nvPr>
        </p:nvSpPr>
        <p:spPr>
          <a:xfrm>
            <a:off x="912000" y="1476001"/>
            <a:ext cx="5184000" cy="830997"/>
          </a:xfrm>
        </p:spPr>
        <p:txBody>
          <a:bodyPr/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</p:txBody>
      </p:sp>
      <p:sp>
        <p:nvSpPr>
          <p:cNvPr id="7" name="Espace réservé du texte 7"/>
          <p:cNvSpPr>
            <a:spLocks noGrp="1"/>
          </p:cNvSpPr>
          <p:nvPr>
            <p:ph type="body" sz="quarter" idx="13" hasCustomPrompt="1"/>
          </p:nvPr>
        </p:nvSpPr>
        <p:spPr>
          <a:xfrm>
            <a:off x="384000" y="6461861"/>
            <a:ext cx="5664200" cy="169277"/>
          </a:xfrm>
        </p:spPr>
        <p:txBody>
          <a:bodyPr anchor="ctr" anchorCtr="0"/>
          <a:lstStyle>
            <a:lvl1pPr>
              <a:defRPr sz="1100" b="0" cap="all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/>
              <a:t>Titre partie </a:t>
            </a:r>
            <a:r>
              <a:rPr lang="fr-FR" dirty="0" err="1"/>
              <a:t>arial</a:t>
            </a:r>
            <a:r>
              <a:rPr lang="fr-FR" dirty="0"/>
              <a:t> </a:t>
            </a:r>
            <a:r>
              <a:rPr lang="fr-FR" dirty="0" err="1"/>
              <a:t>regular</a:t>
            </a:r>
            <a:endParaRPr lang="fr-FR" dirty="0"/>
          </a:p>
        </p:txBody>
      </p:sp>
      <p:sp>
        <p:nvSpPr>
          <p:cNvPr id="10" name="Espace réservé du texte 7"/>
          <p:cNvSpPr>
            <a:spLocks noGrp="1"/>
          </p:cNvSpPr>
          <p:nvPr>
            <p:ph type="body" sz="quarter" idx="16" hasCustomPrompt="1"/>
          </p:nvPr>
        </p:nvSpPr>
        <p:spPr>
          <a:xfrm>
            <a:off x="201691" y="700389"/>
            <a:ext cx="288541" cy="307777"/>
          </a:xfrm>
        </p:spPr>
        <p:txBody>
          <a:bodyPr wrap="none" anchor="ctr" anchorCtr="0"/>
          <a:lstStyle>
            <a:lvl1pPr algn="ctr">
              <a:defRPr sz="2000" b="1" cap="all" baseline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fr-FR" dirty="0"/>
              <a:t>N°</a:t>
            </a:r>
          </a:p>
        </p:txBody>
      </p:sp>
    </p:spTree>
    <p:extLst>
      <p:ext uri="{BB962C8B-B14F-4D97-AF65-F5344CB8AC3E}">
        <p14:creationId xmlns:p14="http://schemas.microsoft.com/office/powerpoint/2010/main" val="2214566562"/>
      </p:ext>
    </p:extLst>
  </p:cSld>
  <p:clrMapOvr>
    <a:masterClrMapping/>
  </p:clrMapOvr>
  <p:transition spd="slow">
    <p:strips dir="rd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exte gauche avec 2 pho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pour une image  3"/>
          <p:cNvSpPr>
            <a:spLocks noGrp="1"/>
          </p:cNvSpPr>
          <p:nvPr>
            <p:ph type="pic" sz="quarter" idx="15"/>
          </p:nvPr>
        </p:nvSpPr>
        <p:spPr>
          <a:xfrm>
            <a:off x="6567915" y="1476000"/>
            <a:ext cx="4705351" cy="246221"/>
          </a:xfrm>
        </p:spPr>
        <p:txBody>
          <a:bodyPr/>
          <a:lstStyle/>
          <a:p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912284" y="684001"/>
            <a:ext cx="10367433" cy="369332"/>
          </a:xfrm>
        </p:spPr>
        <p:txBody>
          <a:bodyPr/>
          <a:lstStyle>
            <a:lvl1pPr>
              <a:defRPr baseline="0"/>
            </a:lvl1pPr>
          </a:lstStyle>
          <a:p>
            <a:r>
              <a:rPr lang="fr-FR" dirty="0"/>
              <a:t>Titre Arial Regular</a:t>
            </a:r>
            <a:endParaRPr lang="fr-BE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‹Nº›</a:t>
            </a:fld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4"/>
          </p:nvPr>
        </p:nvSpPr>
        <p:spPr>
          <a:xfrm>
            <a:off x="912283" y="1476001"/>
            <a:ext cx="5183716" cy="830997"/>
          </a:xfrm>
        </p:spPr>
        <p:txBody>
          <a:bodyPr/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</p:txBody>
      </p:sp>
      <p:sp>
        <p:nvSpPr>
          <p:cNvPr id="7" name="Espace réservé pour une image  3"/>
          <p:cNvSpPr>
            <a:spLocks noGrp="1"/>
          </p:cNvSpPr>
          <p:nvPr>
            <p:ph type="pic" sz="quarter" idx="16"/>
          </p:nvPr>
        </p:nvSpPr>
        <p:spPr>
          <a:xfrm>
            <a:off x="6567915" y="3801092"/>
            <a:ext cx="4705351" cy="246221"/>
          </a:xfrm>
        </p:spPr>
        <p:txBody>
          <a:bodyPr/>
          <a:lstStyle/>
          <a:p>
            <a:endParaRPr lang="fr-FR"/>
          </a:p>
        </p:txBody>
      </p:sp>
      <p:sp>
        <p:nvSpPr>
          <p:cNvPr id="9" name="Espace réservé du texte 7"/>
          <p:cNvSpPr>
            <a:spLocks noGrp="1"/>
          </p:cNvSpPr>
          <p:nvPr>
            <p:ph type="body" sz="quarter" idx="13" hasCustomPrompt="1"/>
          </p:nvPr>
        </p:nvSpPr>
        <p:spPr>
          <a:xfrm>
            <a:off x="384000" y="6461861"/>
            <a:ext cx="5664200" cy="169277"/>
          </a:xfrm>
        </p:spPr>
        <p:txBody>
          <a:bodyPr anchor="ctr" anchorCtr="0"/>
          <a:lstStyle>
            <a:lvl1pPr>
              <a:defRPr sz="1100" b="0" cap="all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/>
              <a:t>Titre partie </a:t>
            </a:r>
            <a:r>
              <a:rPr lang="fr-FR" dirty="0" err="1"/>
              <a:t>arial</a:t>
            </a:r>
            <a:r>
              <a:rPr lang="fr-FR" dirty="0"/>
              <a:t> </a:t>
            </a:r>
            <a:r>
              <a:rPr lang="fr-FR" dirty="0" err="1"/>
              <a:t>regular</a:t>
            </a:r>
            <a:endParaRPr lang="fr-FR" dirty="0"/>
          </a:p>
        </p:txBody>
      </p:sp>
      <p:sp>
        <p:nvSpPr>
          <p:cNvPr id="11" name="Espace réservé du texte 7"/>
          <p:cNvSpPr>
            <a:spLocks noGrp="1"/>
          </p:cNvSpPr>
          <p:nvPr>
            <p:ph type="body" sz="quarter" idx="17" hasCustomPrompt="1"/>
          </p:nvPr>
        </p:nvSpPr>
        <p:spPr>
          <a:xfrm>
            <a:off x="201691" y="700389"/>
            <a:ext cx="288541" cy="307777"/>
          </a:xfrm>
        </p:spPr>
        <p:txBody>
          <a:bodyPr wrap="none" anchor="ctr" anchorCtr="0"/>
          <a:lstStyle>
            <a:lvl1pPr algn="ctr">
              <a:defRPr sz="2000" b="1" cap="all" baseline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fr-FR" dirty="0"/>
              <a:t>N°</a:t>
            </a:r>
          </a:p>
        </p:txBody>
      </p:sp>
    </p:spTree>
    <p:extLst>
      <p:ext uri="{BB962C8B-B14F-4D97-AF65-F5344CB8AC3E}">
        <p14:creationId xmlns:p14="http://schemas.microsoft.com/office/powerpoint/2010/main" val="3203622245"/>
      </p:ext>
    </p:extLst>
  </p:cSld>
  <p:clrMapOvr>
    <a:masterClrMapping/>
  </p:clrMapOvr>
  <p:transition spd="slow">
    <p:strips dir="rd"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 gauche avec 6 pho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pour une image  3"/>
          <p:cNvSpPr>
            <a:spLocks noGrp="1"/>
          </p:cNvSpPr>
          <p:nvPr>
            <p:ph type="pic" sz="quarter" idx="15"/>
          </p:nvPr>
        </p:nvSpPr>
        <p:spPr>
          <a:xfrm>
            <a:off x="6567915" y="1476000"/>
            <a:ext cx="2208907" cy="246221"/>
          </a:xfrm>
        </p:spPr>
        <p:txBody>
          <a:bodyPr/>
          <a:lstStyle/>
          <a:p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912285" y="684001"/>
            <a:ext cx="10367433" cy="369332"/>
          </a:xfrm>
        </p:spPr>
        <p:txBody>
          <a:bodyPr/>
          <a:lstStyle>
            <a:lvl1pPr>
              <a:defRPr baseline="0"/>
            </a:lvl1pPr>
          </a:lstStyle>
          <a:p>
            <a:r>
              <a:rPr lang="fr-FR" dirty="0"/>
              <a:t>Titre Arial Regular</a:t>
            </a:r>
            <a:endParaRPr lang="fr-BE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‹Nº›</a:t>
            </a:fld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4"/>
          </p:nvPr>
        </p:nvSpPr>
        <p:spPr>
          <a:xfrm>
            <a:off x="912285" y="1476001"/>
            <a:ext cx="5183716" cy="830997"/>
          </a:xfrm>
        </p:spPr>
        <p:txBody>
          <a:bodyPr/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</p:txBody>
      </p:sp>
      <p:sp>
        <p:nvSpPr>
          <p:cNvPr id="9" name="Espace réservé pour une image  3"/>
          <p:cNvSpPr>
            <a:spLocks noGrp="1"/>
          </p:cNvSpPr>
          <p:nvPr>
            <p:ph type="pic" sz="quarter" idx="16"/>
          </p:nvPr>
        </p:nvSpPr>
        <p:spPr>
          <a:xfrm>
            <a:off x="9064192" y="1476000"/>
            <a:ext cx="2208907" cy="246221"/>
          </a:xfrm>
        </p:spPr>
        <p:txBody>
          <a:bodyPr/>
          <a:lstStyle/>
          <a:p>
            <a:endParaRPr lang="fr-FR"/>
          </a:p>
        </p:txBody>
      </p:sp>
      <p:sp>
        <p:nvSpPr>
          <p:cNvPr id="10" name="Espace réservé pour une image  3"/>
          <p:cNvSpPr>
            <a:spLocks noGrp="1"/>
          </p:cNvSpPr>
          <p:nvPr>
            <p:ph type="pic" sz="quarter" idx="17"/>
          </p:nvPr>
        </p:nvSpPr>
        <p:spPr>
          <a:xfrm>
            <a:off x="6567915" y="3021393"/>
            <a:ext cx="2208907" cy="246221"/>
          </a:xfrm>
        </p:spPr>
        <p:txBody>
          <a:bodyPr/>
          <a:lstStyle/>
          <a:p>
            <a:endParaRPr lang="fr-FR"/>
          </a:p>
        </p:txBody>
      </p:sp>
      <p:sp>
        <p:nvSpPr>
          <p:cNvPr id="11" name="Espace réservé pour une image  3"/>
          <p:cNvSpPr>
            <a:spLocks noGrp="1"/>
          </p:cNvSpPr>
          <p:nvPr>
            <p:ph type="pic" sz="quarter" idx="18"/>
          </p:nvPr>
        </p:nvSpPr>
        <p:spPr>
          <a:xfrm>
            <a:off x="9064357" y="3021393"/>
            <a:ext cx="2208907" cy="246221"/>
          </a:xfrm>
        </p:spPr>
        <p:txBody>
          <a:bodyPr/>
          <a:lstStyle/>
          <a:p>
            <a:endParaRPr lang="fr-FR"/>
          </a:p>
        </p:txBody>
      </p:sp>
      <p:sp>
        <p:nvSpPr>
          <p:cNvPr id="12" name="Espace réservé pour une image  3"/>
          <p:cNvSpPr>
            <a:spLocks noGrp="1"/>
          </p:cNvSpPr>
          <p:nvPr>
            <p:ph type="pic" sz="quarter" idx="19"/>
          </p:nvPr>
        </p:nvSpPr>
        <p:spPr>
          <a:xfrm>
            <a:off x="6567915" y="4566786"/>
            <a:ext cx="2208907" cy="246221"/>
          </a:xfrm>
        </p:spPr>
        <p:txBody>
          <a:bodyPr/>
          <a:lstStyle/>
          <a:p>
            <a:endParaRPr lang="fr-FR"/>
          </a:p>
        </p:txBody>
      </p:sp>
      <p:sp>
        <p:nvSpPr>
          <p:cNvPr id="13" name="Espace réservé pour une image  3"/>
          <p:cNvSpPr>
            <a:spLocks noGrp="1"/>
          </p:cNvSpPr>
          <p:nvPr>
            <p:ph type="pic" sz="quarter" idx="20"/>
          </p:nvPr>
        </p:nvSpPr>
        <p:spPr>
          <a:xfrm>
            <a:off x="9064357" y="4566786"/>
            <a:ext cx="2208907" cy="246221"/>
          </a:xfrm>
        </p:spPr>
        <p:txBody>
          <a:bodyPr/>
          <a:lstStyle/>
          <a:p>
            <a:endParaRPr lang="fr-FR"/>
          </a:p>
        </p:txBody>
      </p:sp>
      <p:sp>
        <p:nvSpPr>
          <p:cNvPr id="14" name="Espace réservé du texte 7"/>
          <p:cNvSpPr>
            <a:spLocks noGrp="1"/>
          </p:cNvSpPr>
          <p:nvPr>
            <p:ph type="body" sz="quarter" idx="13" hasCustomPrompt="1"/>
          </p:nvPr>
        </p:nvSpPr>
        <p:spPr>
          <a:xfrm>
            <a:off x="384000" y="6461861"/>
            <a:ext cx="5664200" cy="169277"/>
          </a:xfrm>
        </p:spPr>
        <p:txBody>
          <a:bodyPr anchor="ctr" anchorCtr="0"/>
          <a:lstStyle>
            <a:lvl1pPr>
              <a:defRPr sz="1100" b="0" cap="all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/>
              <a:t>Titre partie </a:t>
            </a:r>
            <a:r>
              <a:rPr lang="fr-FR" dirty="0" err="1"/>
              <a:t>arial</a:t>
            </a:r>
            <a:r>
              <a:rPr lang="fr-FR" dirty="0"/>
              <a:t> </a:t>
            </a:r>
            <a:r>
              <a:rPr lang="fr-FR" dirty="0" err="1"/>
              <a:t>regular</a:t>
            </a:r>
            <a:endParaRPr lang="fr-FR" dirty="0"/>
          </a:p>
        </p:txBody>
      </p:sp>
      <p:sp>
        <p:nvSpPr>
          <p:cNvPr id="16" name="Espace réservé du texte 7"/>
          <p:cNvSpPr>
            <a:spLocks noGrp="1"/>
          </p:cNvSpPr>
          <p:nvPr>
            <p:ph type="body" sz="quarter" idx="21" hasCustomPrompt="1"/>
          </p:nvPr>
        </p:nvSpPr>
        <p:spPr>
          <a:xfrm>
            <a:off x="201691" y="700389"/>
            <a:ext cx="288541" cy="307777"/>
          </a:xfrm>
        </p:spPr>
        <p:txBody>
          <a:bodyPr wrap="none" anchor="ctr" anchorCtr="0"/>
          <a:lstStyle>
            <a:lvl1pPr algn="ctr">
              <a:defRPr sz="2000" b="1" cap="all" baseline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fr-FR" dirty="0"/>
              <a:t>N°</a:t>
            </a:r>
          </a:p>
        </p:txBody>
      </p:sp>
    </p:spTree>
    <p:extLst>
      <p:ext uri="{BB962C8B-B14F-4D97-AF65-F5344CB8AC3E}">
        <p14:creationId xmlns:p14="http://schemas.microsoft.com/office/powerpoint/2010/main" val="2148263016"/>
      </p:ext>
    </p:extLst>
  </p:cSld>
  <p:clrMapOvr>
    <a:masterClrMapping/>
  </p:clrMapOvr>
  <p:transition spd="slow">
    <p:strips dir="rd"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 dro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912284" y="684001"/>
            <a:ext cx="10367433" cy="369332"/>
          </a:xfrm>
        </p:spPr>
        <p:txBody>
          <a:bodyPr/>
          <a:lstStyle>
            <a:lvl1pPr>
              <a:defRPr baseline="0"/>
            </a:lvl1pPr>
          </a:lstStyle>
          <a:p>
            <a:r>
              <a:rPr lang="fr-FR" dirty="0"/>
              <a:t>Titre Arial Regular</a:t>
            </a:r>
            <a:endParaRPr lang="fr-BE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‹Nº›</a:t>
            </a:fld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4"/>
          </p:nvPr>
        </p:nvSpPr>
        <p:spPr>
          <a:xfrm>
            <a:off x="7200000" y="1476000"/>
            <a:ext cx="4079717" cy="538609"/>
          </a:xfrm>
        </p:spPr>
        <p:txBody>
          <a:bodyPr/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</p:txBody>
      </p:sp>
      <p:sp>
        <p:nvSpPr>
          <p:cNvPr id="7" name="Espace réservé du texte 7"/>
          <p:cNvSpPr>
            <a:spLocks noGrp="1"/>
          </p:cNvSpPr>
          <p:nvPr>
            <p:ph type="body" sz="quarter" idx="13" hasCustomPrompt="1"/>
          </p:nvPr>
        </p:nvSpPr>
        <p:spPr>
          <a:xfrm>
            <a:off x="384000" y="6461861"/>
            <a:ext cx="5664200" cy="169277"/>
          </a:xfrm>
        </p:spPr>
        <p:txBody>
          <a:bodyPr anchor="ctr" anchorCtr="0"/>
          <a:lstStyle>
            <a:lvl1pPr>
              <a:defRPr sz="1100" b="0" cap="all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/>
              <a:t>Titre partie </a:t>
            </a:r>
            <a:r>
              <a:rPr lang="fr-FR" dirty="0" err="1"/>
              <a:t>arial</a:t>
            </a:r>
            <a:r>
              <a:rPr lang="fr-FR" dirty="0"/>
              <a:t> </a:t>
            </a:r>
            <a:r>
              <a:rPr lang="fr-FR" dirty="0" err="1"/>
              <a:t>regular</a:t>
            </a:r>
            <a:endParaRPr lang="fr-FR" dirty="0"/>
          </a:p>
        </p:txBody>
      </p:sp>
      <p:sp>
        <p:nvSpPr>
          <p:cNvPr id="10" name="Espace réservé du texte 7"/>
          <p:cNvSpPr>
            <a:spLocks noGrp="1"/>
          </p:cNvSpPr>
          <p:nvPr>
            <p:ph type="body" sz="quarter" idx="15" hasCustomPrompt="1"/>
          </p:nvPr>
        </p:nvSpPr>
        <p:spPr>
          <a:xfrm>
            <a:off x="201691" y="700389"/>
            <a:ext cx="288541" cy="307777"/>
          </a:xfrm>
        </p:spPr>
        <p:txBody>
          <a:bodyPr wrap="none" anchor="ctr" anchorCtr="0"/>
          <a:lstStyle>
            <a:lvl1pPr algn="ctr">
              <a:defRPr sz="2000" b="1" cap="all" baseline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fr-FR" dirty="0"/>
              <a:t>N°</a:t>
            </a:r>
          </a:p>
        </p:txBody>
      </p:sp>
    </p:spTree>
    <p:extLst>
      <p:ext uri="{BB962C8B-B14F-4D97-AF65-F5344CB8AC3E}">
        <p14:creationId xmlns:p14="http://schemas.microsoft.com/office/powerpoint/2010/main" val="2696703737"/>
      </p:ext>
    </p:extLst>
  </p:cSld>
  <p:clrMapOvr>
    <a:masterClrMapping/>
  </p:clrMapOvr>
  <p:transition spd="slow">
    <p:strips dir="rd"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912001" y="684001"/>
            <a:ext cx="9829052" cy="369332"/>
          </a:xfrm>
        </p:spPr>
        <p:txBody>
          <a:bodyPr/>
          <a:lstStyle>
            <a:lvl1pPr>
              <a:defRPr baseline="0"/>
            </a:lvl1pPr>
          </a:lstStyle>
          <a:p>
            <a:r>
              <a:rPr lang="fr-FR" dirty="0"/>
              <a:t>Titre Arial Regular</a:t>
            </a:r>
            <a:endParaRPr lang="fr-BE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‹Nº›</a:t>
            </a:fld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4"/>
          </p:nvPr>
        </p:nvSpPr>
        <p:spPr>
          <a:xfrm>
            <a:off x="912285" y="1476001"/>
            <a:ext cx="5028351" cy="830997"/>
          </a:xfrm>
        </p:spPr>
        <p:txBody>
          <a:bodyPr/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</p:txBody>
      </p:sp>
      <p:sp>
        <p:nvSpPr>
          <p:cNvPr id="7" name="Espace réservé du texte 4"/>
          <p:cNvSpPr>
            <a:spLocks noGrp="1"/>
          </p:cNvSpPr>
          <p:nvPr>
            <p:ph type="body" sz="quarter" idx="15"/>
          </p:nvPr>
        </p:nvSpPr>
        <p:spPr>
          <a:xfrm>
            <a:off x="6239604" y="1476001"/>
            <a:ext cx="4992555" cy="830997"/>
          </a:xfrm>
        </p:spPr>
        <p:txBody>
          <a:bodyPr/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</p:txBody>
      </p:sp>
      <p:sp>
        <p:nvSpPr>
          <p:cNvPr id="9" name="Espace réservé du texte 7"/>
          <p:cNvSpPr>
            <a:spLocks noGrp="1"/>
          </p:cNvSpPr>
          <p:nvPr>
            <p:ph type="body" sz="quarter" idx="13" hasCustomPrompt="1"/>
          </p:nvPr>
        </p:nvSpPr>
        <p:spPr>
          <a:xfrm>
            <a:off x="384000" y="6461861"/>
            <a:ext cx="5664200" cy="169277"/>
          </a:xfrm>
        </p:spPr>
        <p:txBody>
          <a:bodyPr anchor="ctr" anchorCtr="0"/>
          <a:lstStyle>
            <a:lvl1pPr>
              <a:defRPr sz="1100" b="0" cap="all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/>
              <a:t>Titre partie </a:t>
            </a:r>
            <a:r>
              <a:rPr lang="fr-FR" dirty="0" err="1"/>
              <a:t>arial</a:t>
            </a:r>
            <a:r>
              <a:rPr lang="fr-FR" dirty="0"/>
              <a:t> </a:t>
            </a:r>
            <a:r>
              <a:rPr lang="fr-FR" dirty="0" err="1"/>
              <a:t>regular</a:t>
            </a:r>
            <a:endParaRPr lang="fr-FR" dirty="0"/>
          </a:p>
        </p:txBody>
      </p:sp>
      <p:sp>
        <p:nvSpPr>
          <p:cNvPr id="11" name="Espace réservé du texte 7"/>
          <p:cNvSpPr>
            <a:spLocks noGrp="1"/>
          </p:cNvSpPr>
          <p:nvPr>
            <p:ph type="body" sz="quarter" idx="16" hasCustomPrompt="1"/>
          </p:nvPr>
        </p:nvSpPr>
        <p:spPr>
          <a:xfrm>
            <a:off x="201691" y="700389"/>
            <a:ext cx="288541" cy="307777"/>
          </a:xfrm>
        </p:spPr>
        <p:txBody>
          <a:bodyPr wrap="none" anchor="ctr" anchorCtr="0"/>
          <a:lstStyle>
            <a:lvl1pPr algn="ctr">
              <a:defRPr sz="2000" b="1" cap="all" baseline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fr-FR" dirty="0"/>
              <a:t>N°</a:t>
            </a:r>
          </a:p>
        </p:txBody>
      </p:sp>
    </p:spTree>
    <p:extLst>
      <p:ext uri="{BB962C8B-B14F-4D97-AF65-F5344CB8AC3E}">
        <p14:creationId xmlns:p14="http://schemas.microsoft.com/office/powerpoint/2010/main" val="1127331929"/>
      </p:ext>
    </p:extLst>
  </p:cSld>
  <p:clrMapOvr>
    <a:masterClrMapping/>
  </p:clrMapOvr>
  <p:transition spd="slow">
    <p:strips dir="rd"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912285" y="683331"/>
            <a:ext cx="10367433" cy="369332"/>
          </a:xfrm>
        </p:spPr>
        <p:txBody>
          <a:bodyPr/>
          <a:lstStyle>
            <a:lvl1pPr>
              <a:defRPr baseline="0"/>
            </a:lvl1pPr>
          </a:lstStyle>
          <a:p>
            <a:r>
              <a:rPr lang="fr-FR" dirty="0"/>
              <a:t>Titre Arial Regular</a:t>
            </a:r>
            <a:endParaRPr lang="fr-BE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‹Nº›</a:t>
            </a:fld>
            <a:endParaRPr lang="fr-BE"/>
          </a:p>
        </p:txBody>
      </p:sp>
      <p:sp>
        <p:nvSpPr>
          <p:cNvPr id="5" name="Espace réservé du texte 7"/>
          <p:cNvSpPr>
            <a:spLocks noGrp="1"/>
          </p:cNvSpPr>
          <p:nvPr>
            <p:ph type="body" sz="quarter" idx="13" hasCustomPrompt="1"/>
          </p:nvPr>
        </p:nvSpPr>
        <p:spPr>
          <a:xfrm>
            <a:off x="384000" y="6461861"/>
            <a:ext cx="5664200" cy="169277"/>
          </a:xfrm>
        </p:spPr>
        <p:txBody>
          <a:bodyPr anchor="ctr" anchorCtr="0"/>
          <a:lstStyle>
            <a:lvl1pPr>
              <a:defRPr sz="1100" b="0" cap="all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/>
              <a:t>Titre partie </a:t>
            </a:r>
            <a:r>
              <a:rPr lang="fr-FR" dirty="0" err="1"/>
              <a:t>arial</a:t>
            </a:r>
            <a:r>
              <a:rPr lang="fr-FR" dirty="0"/>
              <a:t> </a:t>
            </a:r>
            <a:r>
              <a:rPr lang="fr-FR" dirty="0" err="1"/>
              <a:t>regular</a:t>
            </a:r>
            <a:endParaRPr lang="fr-FR" dirty="0"/>
          </a:p>
        </p:txBody>
      </p:sp>
      <p:sp>
        <p:nvSpPr>
          <p:cNvPr id="9" name="Espace réservé du texte 7"/>
          <p:cNvSpPr>
            <a:spLocks noGrp="1"/>
          </p:cNvSpPr>
          <p:nvPr>
            <p:ph type="body" sz="quarter" idx="15" hasCustomPrompt="1"/>
          </p:nvPr>
        </p:nvSpPr>
        <p:spPr>
          <a:xfrm>
            <a:off x="201691" y="700389"/>
            <a:ext cx="288541" cy="307777"/>
          </a:xfrm>
        </p:spPr>
        <p:txBody>
          <a:bodyPr wrap="none" anchor="ctr" anchorCtr="0"/>
          <a:lstStyle>
            <a:lvl1pPr algn="ctr">
              <a:defRPr sz="2000" b="1" cap="all" baseline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fr-FR" dirty="0"/>
              <a:t>N°</a:t>
            </a:r>
          </a:p>
        </p:txBody>
      </p:sp>
    </p:spTree>
    <p:extLst>
      <p:ext uri="{BB962C8B-B14F-4D97-AF65-F5344CB8AC3E}">
        <p14:creationId xmlns:p14="http://schemas.microsoft.com/office/powerpoint/2010/main" val="866733090"/>
      </p:ext>
    </p:extLst>
  </p:cSld>
  <p:clrMapOvr>
    <a:masterClrMapping/>
  </p:clrMapOvr>
  <p:transition spd="slow">
    <p:strips dir="rd"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2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B4AAE0E-C34C-4D4F-ABFB-8217079B2C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C884974-8932-41CD-AE11-7793C5F01E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CC9B773-063B-4265-B40C-13AC197330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5E47B-88F1-4738-82F4-8E45EE110B7B}" type="datetimeFigureOut">
              <a:rPr lang="fr-FR" smtClean="0"/>
              <a:t>19/12/2024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7BC2538-51AA-4F39-96E5-8342D03CEF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7E67E9E-A1B5-47C1-8AC9-DBC31412F4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4F742-DF90-4FB8-9970-06D532036A2D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0571143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882BA52-EE5B-4AFF-B01E-902864D9A99E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 bwMode="auto">
          <a:xfrm>
            <a:off x="340519" y="307826"/>
            <a:ext cx="11137599" cy="3550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0"/>
                  </a:srgbClr>
                </a:solidFill>
              </a14:hiddenFill>
            </a:ext>
          </a:extLst>
        </p:spPr>
        <p:txBody>
          <a:bodyPr vert="horz" wrap="square" lIns="0" tIns="0" rIns="0" bIns="0" anchor="t" anchorCtr="0">
            <a:noAutofit/>
          </a:bodyPr>
          <a:lstStyle>
            <a:lvl1pPr marL="0" indent="0" algn="l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defRPr kumimoji="0" sz="2100" b="0" i="0" u="none" baseline="0">
                <a:solidFill>
                  <a:schemeClr val="bg2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fr-FR"/>
              <a:t>Modifiez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99530122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isclaim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912000" y="684001"/>
            <a:ext cx="10358117" cy="369332"/>
          </a:xfrm>
        </p:spPr>
        <p:txBody>
          <a:bodyPr/>
          <a:lstStyle>
            <a:lvl1pPr>
              <a:defRPr baseline="0"/>
            </a:lvl1pPr>
          </a:lstStyle>
          <a:p>
            <a:r>
              <a:rPr lang="fr-FR" dirty="0"/>
              <a:t>Titre Arial Regular</a:t>
            </a:r>
            <a:endParaRPr lang="fr-BE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‹Nº›</a:t>
            </a:fld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4"/>
          </p:nvPr>
        </p:nvSpPr>
        <p:spPr>
          <a:xfrm>
            <a:off x="912000" y="1548001"/>
            <a:ext cx="10358117" cy="169277"/>
          </a:xfrm>
        </p:spPr>
        <p:txBody>
          <a:bodyPr/>
          <a:lstStyle>
            <a:lvl1pPr algn="just">
              <a:spcBef>
                <a:spcPts val="600"/>
              </a:spcBef>
              <a:spcAft>
                <a:spcPts val="0"/>
              </a:spcAft>
              <a:defRPr sz="11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fr-FR" dirty="0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2782724578"/>
      </p:ext>
    </p:extLst>
  </p:cSld>
  <p:clrMapOvr>
    <a:masterClrMapping/>
  </p:clrMapOvr>
  <p:transition spd="slow">
    <p:strips dir="r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912285" y="684001"/>
            <a:ext cx="10367433" cy="369332"/>
          </a:xfrm>
        </p:spPr>
        <p:txBody>
          <a:bodyPr/>
          <a:lstStyle>
            <a:lvl1pPr>
              <a:defRPr baseline="0"/>
            </a:lvl1pPr>
          </a:lstStyle>
          <a:p>
            <a:r>
              <a:rPr lang="fr-FR" dirty="0"/>
              <a:t>Titre Arial Regular</a:t>
            </a:r>
            <a:endParaRPr lang="fr-BE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‹Nº›</a:t>
            </a:fld>
            <a:endParaRPr lang="fr-BE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3" hasCustomPrompt="1"/>
          </p:nvPr>
        </p:nvSpPr>
        <p:spPr>
          <a:xfrm>
            <a:off x="384000" y="6461861"/>
            <a:ext cx="5664200" cy="169277"/>
          </a:xfrm>
        </p:spPr>
        <p:txBody>
          <a:bodyPr anchor="ctr" anchorCtr="0"/>
          <a:lstStyle>
            <a:lvl1pPr>
              <a:defRPr sz="1100" b="0" cap="all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/>
              <a:t>Titre partie </a:t>
            </a:r>
            <a:r>
              <a:rPr lang="fr-FR" dirty="0" err="1"/>
              <a:t>arial</a:t>
            </a:r>
            <a:r>
              <a:rPr lang="fr-FR" dirty="0"/>
              <a:t> </a:t>
            </a:r>
            <a:r>
              <a:rPr lang="fr-FR" dirty="0" err="1"/>
              <a:t>regular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4"/>
          </p:nvPr>
        </p:nvSpPr>
        <p:spPr>
          <a:xfrm>
            <a:off x="912000" y="1476001"/>
            <a:ext cx="10367717" cy="830997"/>
          </a:xfrm>
        </p:spPr>
        <p:txBody>
          <a:bodyPr/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</p:txBody>
      </p:sp>
      <p:sp>
        <p:nvSpPr>
          <p:cNvPr id="10" name="Espace réservé du texte 7"/>
          <p:cNvSpPr>
            <a:spLocks noGrp="1"/>
          </p:cNvSpPr>
          <p:nvPr>
            <p:ph type="body" sz="quarter" idx="15" hasCustomPrompt="1"/>
          </p:nvPr>
        </p:nvSpPr>
        <p:spPr>
          <a:xfrm>
            <a:off x="201691" y="700389"/>
            <a:ext cx="288541" cy="307777"/>
          </a:xfrm>
        </p:spPr>
        <p:txBody>
          <a:bodyPr wrap="none" anchor="ctr" anchorCtr="0"/>
          <a:lstStyle>
            <a:lvl1pPr algn="ctr">
              <a:defRPr sz="2000" b="1" cap="all" baseline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fr-FR" dirty="0"/>
              <a:t>N°</a:t>
            </a:r>
          </a:p>
        </p:txBody>
      </p:sp>
    </p:spTree>
    <p:extLst>
      <p:ext uri="{BB962C8B-B14F-4D97-AF65-F5344CB8AC3E}">
        <p14:creationId xmlns:p14="http://schemas.microsoft.com/office/powerpoint/2010/main" val="1143864409"/>
      </p:ext>
    </p:extLst>
  </p:cSld>
  <p:clrMapOvr>
    <a:masterClrMapping/>
  </p:clrMapOvr>
  <p:transition spd="slow">
    <p:strips dir="rd"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ommair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Espace réservé du texte 4"/>
          <p:cNvSpPr>
            <a:spLocks noGrp="1"/>
          </p:cNvSpPr>
          <p:nvPr userDrawn="1">
            <p:ph type="body" sz="quarter" idx="14"/>
          </p:nvPr>
        </p:nvSpPr>
        <p:spPr>
          <a:xfrm>
            <a:off x="1583499" y="1700808"/>
            <a:ext cx="7615512" cy="369332"/>
          </a:xfrm>
        </p:spPr>
        <p:txBody>
          <a:bodyPr wrap="square" anchor="t" anchorCtr="0"/>
          <a:lstStyle>
            <a:lvl1pPr marL="271463" indent="-271463">
              <a:spcBef>
                <a:spcPts val="0"/>
              </a:spcBef>
              <a:spcAft>
                <a:spcPts val="2400"/>
              </a:spcAft>
              <a:buClr>
                <a:schemeClr val="accent1"/>
              </a:buClr>
              <a:buFont typeface="+mj-lt"/>
              <a:buAutoNum type="arabicPeriod"/>
              <a:defRPr sz="2400" b="0" cap="none" baseline="0">
                <a:solidFill>
                  <a:schemeClr val="tx1"/>
                </a:solidFill>
              </a:defRPr>
            </a:lvl1pPr>
            <a:lvl2pPr marL="0" indent="0">
              <a:spcBef>
                <a:spcPts val="0"/>
              </a:spcBef>
              <a:spcAft>
                <a:spcPts val="0"/>
              </a:spcAft>
              <a:buFontTx/>
              <a:buNone/>
              <a:defRPr sz="1200" i="1">
                <a:solidFill>
                  <a:schemeClr val="bg1"/>
                </a:solidFill>
              </a:defRPr>
            </a:lvl2pPr>
            <a:lvl3pPr marL="0" indent="0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/>
                </a:solidFill>
              </a:defRPr>
            </a:lvl3pPr>
          </a:lstStyle>
          <a:p>
            <a:pPr lvl="0"/>
            <a:r>
              <a:rPr lang="fr-FR" dirty="0"/>
              <a:t>Modifiez les styles du texte du masque</a:t>
            </a:r>
          </a:p>
        </p:txBody>
      </p:sp>
      <p:sp>
        <p:nvSpPr>
          <p:cNvPr id="20" name="Titre 1"/>
          <p:cNvSpPr>
            <a:spLocks noGrp="1"/>
          </p:cNvSpPr>
          <p:nvPr userDrawn="1">
            <p:ph type="title" hasCustomPrompt="1"/>
          </p:nvPr>
        </p:nvSpPr>
        <p:spPr>
          <a:xfrm>
            <a:off x="912284" y="684000"/>
            <a:ext cx="7021987" cy="369332"/>
          </a:xfrm>
        </p:spPr>
        <p:txBody>
          <a:bodyPr/>
          <a:lstStyle>
            <a:lvl1pPr>
              <a:defRPr sz="2400" baseline="0"/>
            </a:lvl1pPr>
          </a:lstStyle>
          <a:p>
            <a:r>
              <a:rPr lang="fr-FR" dirty="0"/>
              <a:t>Titre Arial Regular</a:t>
            </a:r>
            <a:endParaRPr lang="fr-BE" dirty="0"/>
          </a:p>
        </p:txBody>
      </p:sp>
      <p:sp>
        <p:nvSpPr>
          <p:cNvPr id="10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11395709" y="6293822"/>
            <a:ext cx="672075" cy="504056"/>
          </a:xfrm>
        </p:spPr>
        <p:txBody>
          <a:bodyPr/>
          <a:lstStyle/>
          <a:p>
            <a:fld id="{CF4668DC-857F-487D-BFFA-8C0CA5037977}" type="slidenum">
              <a:rPr lang="fr-BE" smtClean="0"/>
              <a:t>‹Nº›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382797800"/>
      </p:ext>
    </p:extLst>
  </p:cSld>
  <p:clrMapOvr>
    <a:masterClrMapping/>
  </p:clrMapOvr>
  <p:transition spd="slow">
    <p:strips dir="rd"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1_Diapositive de titr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e 16">
            <a:extLst>
              <a:ext uri="{FF2B5EF4-FFF2-40B4-BE49-F238E27FC236}">
                <a16:creationId xmlns:a16="http://schemas.microsoft.com/office/drawing/2014/main" id="{C9277838-2AD8-4A1D-A620-5461861C28E0}"/>
              </a:ext>
            </a:extLst>
          </p:cNvPr>
          <p:cNvGrpSpPr/>
          <p:nvPr/>
        </p:nvGrpSpPr>
        <p:grpSpPr>
          <a:xfrm>
            <a:off x="5319923" y="627258"/>
            <a:ext cx="1541463" cy="952500"/>
            <a:chOff x="3798888" y="5462588"/>
            <a:chExt cx="1541463" cy="952500"/>
          </a:xfrm>
        </p:grpSpPr>
        <p:sp>
          <p:nvSpPr>
            <p:cNvPr id="4" name="Freeform 5">
              <a:extLst>
                <a:ext uri="{FF2B5EF4-FFF2-40B4-BE49-F238E27FC236}">
                  <a16:creationId xmlns:a16="http://schemas.microsoft.com/office/drawing/2014/main" id="{14A437A5-BEAF-41D3-B1F3-96DC0E30AE46}"/>
                </a:ext>
              </a:extLst>
            </p:cNvPr>
            <p:cNvSpPr>
              <a:spLocks/>
            </p:cNvSpPr>
            <p:nvPr/>
          </p:nvSpPr>
          <p:spPr bwMode="auto">
            <a:xfrm>
              <a:off x="4310063" y="5462588"/>
              <a:ext cx="519113" cy="561975"/>
            </a:xfrm>
            <a:custGeom>
              <a:avLst/>
              <a:gdLst>
                <a:gd name="T0" fmla="*/ 405 w 409"/>
                <a:gd name="T1" fmla="*/ 336 h 444"/>
                <a:gd name="T2" fmla="*/ 364 w 409"/>
                <a:gd name="T3" fmla="*/ 336 h 444"/>
                <a:gd name="T4" fmla="*/ 301 w 409"/>
                <a:gd name="T5" fmla="*/ 392 h 444"/>
                <a:gd name="T6" fmla="*/ 217 w 409"/>
                <a:gd name="T7" fmla="*/ 411 h 444"/>
                <a:gd name="T8" fmla="*/ 89 w 409"/>
                <a:gd name="T9" fmla="*/ 356 h 444"/>
                <a:gd name="T10" fmla="*/ 37 w 409"/>
                <a:gd name="T11" fmla="*/ 220 h 444"/>
                <a:gd name="T12" fmla="*/ 90 w 409"/>
                <a:gd name="T13" fmla="*/ 89 h 444"/>
                <a:gd name="T14" fmla="*/ 217 w 409"/>
                <a:gd name="T15" fmla="*/ 33 h 444"/>
                <a:gd name="T16" fmla="*/ 302 w 409"/>
                <a:gd name="T17" fmla="*/ 53 h 444"/>
                <a:gd name="T18" fmla="*/ 367 w 409"/>
                <a:gd name="T19" fmla="*/ 112 h 444"/>
                <a:gd name="T20" fmla="*/ 409 w 409"/>
                <a:gd name="T21" fmla="*/ 112 h 444"/>
                <a:gd name="T22" fmla="*/ 332 w 409"/>
                <a:gd name="T23" fmla="*/ 31 h 444"/>
                <a:gd name="T24" fmla="*/ 218 w 409"/>
                <a:gd name="T25" fmla="*/ 0 h 444"/>
                <a:gd name="T26" fmla="*/ 135 w 409"/>
                <a:gd name="T27" fmla="*/ 16 h 444"/>
                <a:gd name="T28" fmla="*/ 67 w 409"/>
                <a:gd name="T29" fmla="*/ 62 h 444"/>
                <a:gd name="T30" fmla="*/ 17 w 409"/>
                <a:gd name="T31" fmla="*/ 134 h 444"/>
                <a:gd name="T32" fmla="*/ 0 w 409"/>
                <a:gd name="T33" fmla="*/ 219 h 444"/>
                <a:gd name="T34" fmla="*/ 63 w 409"/>
                <a:gd name="T35" fmla="*/ 379 h 444"/>
                <a:gd name="T36" fmla="*/ 220 w 409"/>
                <a:gd name="T37" fmla="*/ 444 h 444"/>
                <a:gd name="T38" fmla="*/ 330 w 409"/>
                <a:gd name="T39" fmla="*/ 414 h 444"/>
                <a:gd name="T40" fmla="*/ 405 w 409"/>
                <a:gd name="T41" fmla="*/ 336 h 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409" h="444">
                  <a:moveTo>
                    <a:pt x="405" y="336"/>
                  </a:moveTo>
                  <a:cubicBezTo>
                    <a:pt x="364" y="336"/>
                    <a:pt x="364" y="336"/>
                    <a:pt x="364" y="336"/>
                  </a:cubicBezTo>
                  <a:cubicBezTo>
                    <a:pt x="346" y="361"/>
                    <a:pt x="325" y="379"/>
                    <a:pt x="301" y="392"/>
                  </a:cubicBezTo>
                  <a:cubicBezTo>
                    <a:pt x="276" y="405"/>
                    <a:pt x="248" y="411"/>
                    <a:pt x="217" y="411"/>
                  </a:cubicBezTo>
                  <a:cubicBezTo>
                    <a:pt x="167" y="411"/>
                    <a:pt x="124" y="393"/>
                    <a:pt x="89" y="356"/>
                  </a:cubicBezTo>
                  <a:cubicBezTo>
                    <a:pt x="54" y="319"/>
                    <a:pt x="37" y="273"/>
                    <a:pt x="37" y="220"/>
                  </a:cubicBezTo>
                  <a:cubicBezTo>
                    <a:pt x="37" y="169"/>
                    <a:pt x="54" y="125"/>
                    <a:pt x="90" y="89"/>
                  </a:cubicBezTo>
                  <a:cubicBezTo>
                    <a:pt x="125" y="52"/>
                    <a:pt x="168" y="33"/>
                    <a:pt x="217" y="33"/>
                  </a:cubicBezTo>
                  <a:cubicBezTo>
                    <a:pt x="249" y="33"/>
                    <a:pt x="277" y="40"/>
                    <a:pt x="302" y="53"/>
                  </a:cubicBezTo>
                  <a:cubicBezTo>
                    <a:pt x="326" y="66"/>
                    <a:pt x="348" y="86"/>
                    <a:pt x="367" y="112"/>
                  </a:cubicBezTo>
                  <a:cubicBezTo>
                    <a:pt x="409" y="112"/>
                    <a:pt x="409" y="112"/>
                    <a:pt x="409" y="112"/>
                  </a:cubicBezTo>
                  <a:cubicBezTo>
                    <a:pt x="390" y="78"/>
                    <a:pt x="364" y="50"/>
                    <a:pt x="332" y="31"/>
                  </a:cubicBezTo>
                  <a:cubicBezTo>
                    <a:pt x="298" y="10"/>
                    <a:pt x="260" y="0"/>
                    <a:pt x="218" y="0"/>
                  </a:cubicBezTo>
                  <a:cubicBezTo>
                    <a:pt x="188" y="0"/>
                    <a:pt x="161" y="5"/>
                    <a:pt x="135" y="16"/>
                  </a:cubicBezTo>
                  <a:cubicBezTo>
                    <a:pt x="110" y="26"/>
                    <a:pt x="87" y="41"/>
                    <a:pt x="67" y="62"/>
                  </a:cubicBezTo>
                  <a:cubicBezTo>
                    <a:pt x="45" y="83"/>
                    <a:pt x="29" y="107"/>
                    <a:pt x="17" y="134"/>
                  </a:cubicBezTo>
                  <a:cubicBezTo>
                    <a:pt x="6" y="161"/>
                    <a:pt x="0" y="189"/>
                    <a:pt x="0" y="219"/>
                  </a:cubicBezTo>
                  <a:cubicBezTo>
                    <a:pt x="0" y="283"/>
                    <a:pt x="21" y="337"/>
                    <a:pt x="63" y="379"/>
                  </a:cubicBezTo>
                  <a:cubicBezTo>
                    <a:pt x="105" y="422"/>
                    <a:pt x="158" y="444"/>
                    <a:pt x="220" y="444"/>
                  </a:cubicBezTo>
                  <a:cubicBezTo>
                    <a:pt x="261" y="444"/>
                    <a:pt x="298" y="434"/>
                    <a:pt x="330" y="414"/>
                  </a:cubicBezTo>
                  <a:cubicBezTo>
                    <a:pt x="361" y="395"/>
                    <a:pt x="386" y="369"/>
                    <a:pt x="405" y="336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350">
                <a:solidFill>
                  <a:srgbClr val="4B4B4D"/>
                </a:solidFill>
              </a:endParaRPr>
            </a:p>
          </p:txBody>
        </p:sp>
        <p:sp>
          <p:nvSpPr>
            <p:cNvPr id="5" name="Freeform 6">
              <a:extLst>
                <a:ext uri="{FF2B5EF4-FFF2-40B4-BE49-F238E27FC236}">
                  <a16:creationId xmlns:a16="http://schemas.microsoft.com/office/drawing/2014/main" id="{34E3D7FE-05E2-4C1C-A530-E2027F41DBBB}"/>
                </a:ext>
              </a:extLst>
            </p:cNvPr>
            <p:cNvSpPr>
              <a:spLocks/>
            </p:cNvSpPr>
            <p:nvPr/>
          </p:nvSpPr>
          <p:spPr bwMode="auto">
            <a:xfrm>
              <a:off x="4387851" y="5543550"/>
              <a:ext cx="204788" cy="404813"/>
            </a:xfrm>
            <a:custGeom>
              <a:avLst/>
              <a:gdLst>
                <a:gd name="T0" fmla="*/ 161 w 161"/>
                <a:gd name="T1" fmla="*/ 321 h 321"/>
                <a:gd name="T2" fmla="*/ 0 w 161"/>
                <a:gd name="T3" fmla="*/ 160 h 321"/>
                <a:gd name="T4" fmla="*/ 161 w 161"/>
                <a:gd name="T5" fmla="*/ 0 h 321"/>
                <a:gd name="T6" fmla="*/ 161 w 161"/>
                <a:gd name="T7" fmla="*/ 36 h 321"/>
                <a:gd name="T8" fmla="*/ 36 w 161"/>
                <a:gd name="T9" fmla="*/ 160 h 321"/>
                <a:gd name="T10" fmla="*/ 161 w 161"/>
                <a:gd name="T11" fmla="*/ 285 h 321"/>
                <a:gd name="T12" fmla="*/ 161 w 161"/>
                <a:gd name="T13" fmla="*/ 321 h 3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1" h="321">
                  <a:moveTo>
                    <a:pt x="161" y="321"/>
                  </a:moveTo>
                  <a:cubicBezTo>
                    <a:pt x="72" y="321"/>
                    <a:pt x="0" y="249"/>
                    <a:pt x="0" y="160"/>
                  </a:cubicBezTo>
                  <a:cubicBezTo>
                    <a:pt x="0" y="72"/>
                    <a:pt x="72" y="0"/>
                    <a:pt x="161" y="0"/>
                  </a:cubicBezTo>
                  <a:cubicBezTo>
                    <a:pt x="161" y="36"/>
                    <a:pt x="161" y="36"/>
                    <a:pt x="161" y="36"/>
                  </a:cubicBezTo>
                  <a:cubicBezTo>
                    <a:pt x="92" y="36"/>
                    <a:pt x="36" y="92"/>
                    <a:pt x="36" y="160"/>
                  </a:cubicBezTo>
                  <a:cubicBezTo>
                    <a:pt x="36" y="229"/>
                    <a:pt x="92" y="285"/>
                    <a:pt x="161" y="285"/>
                  </a:cubicBezTo>
                  <a:lnTo>
                    <a:pt x="161" y="32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350">
                <a:solidFill>
                  <a:srgbClr val="4B4B4D"/>
                </a:solidFill>
              </a:endParaRPr>
            </a:p>
          </p:txBody>
        </p:sp>
        <p:sp>
          <p:nvSpPr>
            <p:cNvPr id="6" name="Oval 7">
              <a:extLst>
                <a:ext uri="{FF2B5EF4-FFF2-40B4-BE49-F238E27FC236}">
                  <a16:creationId xmlns:a16="http://schemas.microsoft.com/office/drawing/2014/main" id="{C3CEA67A-E41D-443A-BA17-9E20991AF0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33901" y="5688013"/>
              <a:ext cx="125413" cy="12541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350">
                <a:solidFill>
                  <a:srgbClr val="4B4B4D"/>
                </a:solidFill>
              </a:endParaRPr>
            </a:p>
          </p:txBody>
        </p:sp>
        <p:sp>
          <p:nvSpPr>
            <p:cNvPr id="7" name="Freeform 8">
              <a:extLst>
                <a:ext uri="{FF2B5EF4-FFF2-40B4-BE49-F238E27FC236}">
                  <a16:creationId xmlns:a16="http://schemas.microsoft.com/office/drawing/2014/main" id="{E573F3B3-4ED6-4A7C-B357-6F375EEC82DB}"/>
                </a:ext>
              </a:extLst>
            </p:cNvPr>
            <p:cNvSpPr>
              <a:spLocks/>
            </p:cNvSpPr>
            <p:nvPr/>
          </p:nvSpPr>
          <p:spPr bwMode="auto">
            <a:xfrm>
              <a:off x="3798888" y="6194425"/>
              <a:ext cx="203200" cy="219075"/>
            </a:xfrm>
            <a:custGeom>
              <a:avLst/>
              <a:gdLst>
                <a:gd name="T0" fmla="*/ 141 w 160"/>
                <a:gd name="T1" fmla="*/ 46 h 173"/>
                <a:gd name="T2" fmla="*/ 116 w 160"/>
                <a:gd name="T3" fmla="*/ 24 h 173"/>
                <a:gd name="T4" fmla="*/ 84 w 160"/>
                <a:gd name="T5" fmla="*/ 16 h 173"/>
                <a:gd name="T6" fmla="*/ 37 w 160"/>
                <a:gd name="T7" fmla="*/ 37 h 173"/>
                <a:gd name="T8" fmla="*/ 17 w 160"/>
                <a:gd name="T9" fmla="*/ 86 h 173"/>
                <a:gd name="T10" fmla="*/ 37 w 160"/>
                <a:gd name="T11" fmla="*/ 136 h 173"/>
                <a:gd name="T12" fmla="*/ 84 w 160"/>
                <a:gd name="T13" fmla="*/ 157 h 173"/>
                <a:gd name="T14" fmla="*/ 115 w 160"/>
                <a:gd name="T15" fmla="*/ 150 h 173"/>
                <a:gd name="T16" fmla="*/ 139 w 160"/>
                <a:gd name="T17" fmla="*/ 128 h 173"/>
                <a:gd name="T18" fmla="*/ 159 w 160"/>
                <a:gd name="T19" fmla="*/ 128 h 173"/>
                <a:gd name="T20" fmla="*/ 128 w 160"/>
                <a:gd name="T21" fmla="*/ 161 h 173"/>
                <a:gd name="T22" fmla="*/ 85 w 160"/>
                <a:gd name="T23" fmla="*/ 173 h 173"/>
                <a:gd name="T24" fmla="*/ 24 w 160"/>
                <a:gd name="T25" fmla="*/ 148 h 173"/>
                <a:gd name="T26" fmla="*/ 0 w 160"/>
                <a:gd name="T27" fmla="*/ 85 h 173"/>
                <a:gd name="T28" fmla="*/ 6 w 160"/>
                <a:gd name="T29" fmla="*/ 52 h 173"/>
                <a:gd name="T30" fmla="*/ 26 w 160"/>
                <a:gd name="T31" fmla="*/ 24 h 173"/>
                <a:gd name="T32" fmla="*/ 52 w 160"/>
                <a:gd name="T33" fmla="*/ 6 h 173"/>
                <a:gd name="T34" fmla="*/ 84 w 160"/>
                <a:gd name="T35" fmla="*/ 0 h 173"/>
                <a:gd name="T36" fmla="*/ 129 w 160"/>
                <a:gd name="T37" fmla="*/ 12 h 173"/>
                <a:gd name="T38" fmla="*/ 160 w 160"/>
                <a:gd name="T39" fmla="*/ 46 h 173"/>
                <a:gd name="T40" fmla="*/ 141 w 160"/>
                <a:gd name="T41" fmla="*/ 46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60" h="173">
                  <a:moveTo>
                    <a:pt x="141" y="46"/>
                  </a:moveTo>
                  <a:cubicBezTo>
                    <a:pt x="133" y="36"/>
                    <a:pt x="125" y="29"/>
                    <a:pt x="116" y="24"/>
                  </a:cubicBezTo>
                  <a:cubicBezTo>
                    <a:pt x="106" y="19"/>
                    <a:pt x="96" y="16"/>
                    <a:pt x="84" y="16"/>
                  </a:cubicBezTo>
                  <a:cubicBezTo>
                    <a:pt x="66" y="16"/>
                    <a:pt x="50" y="23"/>
                    <a:pt x="37" y="37"/>
                  </a:cubicBezTo>
                  <a:cubicBezTo>
                    <a:pt x="24" y="51"/>
                    <a:pt x="17" y="67"/>
                    <a:pt x="17" y="86"/>
                  </a:cubicBezTo>
                  <a:cubicBezTo>
                    <a:pt x="17" y="106"/>
                    <a:pt x="24" y="123"/>
                    <a:pt x="37" y="136"/>
                  </a:cubicBezTo>
                  <a:cubicBezTo>
                    <a:pt x="50" y="150"/>
                    <a:pt x="65" y="157"/>
                    <a:pt x="84" y="157"/>
                  </a:cubicBezTo>
                  <a:cubicBezTo>
                    <a:pt x="96" y="157"/>
                    <a:pt x="106" y="155"/>
                    <a:pt x="115" y="150"/>
                  </a:cubicBezTo>
                  <a:cubicBezTo>
                    <a:pt x="124" y="145"/>
                    <a:pt x="133" y="138"/>
                    <a:pt x="139" y="128"/>
                  </a:cubicBezTo>
                  <a:cubicBezTo>
                    <a:pt x="159" y="128"/>
                    <a:pt x="159" y="128"/>
                    <a:pt x="159" y="128"/>
                  </a:cubicBezTo>
                  <a:cubicBezTo>
                    <a:pt x="151" y="143"/>
                    <a:pt x="141" y="153"/>
                    <a:pt x="128" y="161"/>
                  </a:cubicBezTo>
                  <a:cubicBezTo>
                    <a:pt x="115" y="169"/>
                    <a:pt x="101" y="173"/>
                    <a:pt x="85" y="173"/>
                  </a:cubicBezTo>
                  <a:cubicBezTo>
                    <a:pt x="61" y="173"/>
                    <a:pt x="40" y="164"/>
                    <a:pt x="24" y="148"/>
                  </a:cubicBezTo>
                  <a:cubicBezTo>
                    <a:pt x="8" y="131"/>
                    <a:pt x="0" y="110"/>
                    <a:pt x="0" y="85"/>
                  </a:cubicBezTo>
                  <a:cubicBezTo>
                    <a:pt x="0" y="74"/>
                    <a:pt x="2" y="63"/>
                    <a:pt x="6" y="52"/>
                  </a:cubicBezTo>
                  <a:cubicBezTo>
                    <a:pt x="11" y="42"/>
                    <a:pt x="17" y="33"/>
                    <a:pt x="26" y="24"/>
                  </a:cubicBezTo>
                  <a:cubicBezTo>
                    <a:pt x="34" y="16"/>
                    <a:pt x="42" y="10"/>
                    <a:pt x="52" y="6"/>
                  </a:cubicBezTo>
                  <a:cubicBezTo>
                    <a:pt x="62" y="2"/>
                    <a:pt x="73" y="0"/>
                    <a:pt x="84" y="0"/>
                  </a:cubicBezTo>
                  <a:cubicBezTo>
                    <a:pt x="101" y="0"/>
                    <a:pt x="116" y="4"/>
                    <a:pt x="129" y="12"/>
                  </a:cubicBezTo>
                  <a:cubicBezTo>
                    <a:pt x="142" y="20"/>
                    <a:pt x="152" y="32"/>
                    <a:pt x="160" y="46"/>
                  </a:cubicBezTo>
                  <a:lnTo>
                    <a:pt x="141" y="4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350">
                <a:solidFill>
                  <a:srgbClr val="4B4B4D"/>
                </a:solidFill>
              </a:endParaRPr>
            </a:p>
          </p:txBody>
        </p:sp>
        <p:sp>
          <p:nvSpPr>
            <p:cNvPr id="8" name="Freeform 9">
              <a:extLst>
                <a:ext uri="{FF2B5EF4-FFF2-40B4-BE49-F238E27FC236}">
                  <a16:creationId xmlns:a16="http://schemas.microsoft.com/office/drawing/2014/main" id="{B9E6D3C3-A82A-41E5-97F1-74BBB9F64F9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084638" y="6194425"/>
              <a:ext cx="219075" cy="220663"/>
            </a:xfrm>
            <a:custGeom>
              <a:avLst/>
              <a:gdLst>
                <a:gd name="T0" fmla="*/ 173 w 173"/>
                <a:gd name="T1" fmla="*/ 87 h 174"/>
                <a:gd name="T2" fmla="*/ 166 w 173"/>
                <a:gd name="T3" fmla="*/ 122 h 174"/>
                <a:gd name="T4" fmla="*/ 148 w 173"/>
                <a:gd name="T5" fmla="*/ 149 h 174"/>
                <a:gd name="T6" fmla="*/ 121 w 173"/>
                <a:gd name="T7" fmla="*/ 167 h 174"/>
                <a:gd name="T8" fmla="*/ 86 w 173"/>
                <a:gd name="T9" fmla="*/ 174 h 174"/>
                <a:gd name="T10" fmla="*/ 52 w 173"/>
                <a:gd name="T11" fmla="*/ 167 h 174"/>
                <a:gd name="T12" fmla="*/ 25 w 173"/>
                <a:gd name="T13" fmla="*/ 149 h 174"/>
                <a:gd name="T14" fmla="*/ 7 w 173"/>
                <a:gd name="T15" fmla="*/ 122 h 174"/>
                <a:gd name="T16" fmla="*/ 0 w 173"/>
                <a:gd name="T17" fmla="*/ 87 h 174"/>
                <a:gd name="T18" fmla="*/ 7 w 173"/>
                <a:gd name="T19" fmla="*/ 52 h 174"/>
                <a:gd name="T20" fmla="*/ 25 w 173"/>
                <a:gd name="T21" fmla="*/ 25 h 174"/>
                <a:gd name="T22" fmla="*/ 52 w 173"/>
                <a:gd name="T23" fmla="*/ 7 h 174"/>
                <a:gd name="T24" fmla="*/ 86 w 173"/>
                <a:gd name="T25" fmla="*/ 0 h 174"/>
                <a:gd name="T26" fmla="*/ 121 w 173"/>
                <a:gd name="T27" fmla="*/ 7 h 174"/>
                <a:gd name="T28" fmla="*/ 148 w 173"/>
                <a:gd name="T29" fmla="*/ 25 h 174"/>
                <a:gd name="T30" fmla="*/ 166 w 173"/>
                <a:gd name="T31" fmla="*/ 52 h 174"/>
                <a:gd name="T32" fmla="*/ 173 w 173"/>
                <a:gd name="T33" fmla="*/ 87 h 174"/>
                <a:gd name="T34" fmla="*/ 154 w 173"/>
                <a:gd name="T35" fmla="*/ 87 h 174"/>
                <a:gd name="T36" fmla="*/ 150 w 173"/>
                <a:gd name="T37" fmla="*/ 60 h 174"/>
                <a:gd name="T38" fmla="*/ 136 w 173"/>
                <a:gd name="T39" fmla="*/ 37 h 174"/>
                <a:gd name="T40" fmla="*/ 115 w 173"/>
                <a:gd name="T41" fmla="*/ 21 h 174"/>
                <a:gd name="T42" fmla="*/ 86 w 173"/>
                <a:gd name="T43" fmla="*/ 15 h 174"/>
                <a:gd name="T44" fmla="*/ 58 w 173"/>
                <a:gd name="T45" fmla="*/ 21 h 174"/>
                <a:gd name="T46" fmla="*/ 37 w 173"/>
                <a:gd name="T47" fmla="*/ 37 h 174"/>
                <a:gd name="T48" fmla="*/ 23 w 173"/>
                <a:gd name="T49" fmla="*/ 60 h 174"/>
                <a:gd name="T50" fmla="*/ 18 w 173"/>
                <a:gd name="T51" fmla="*/ 87 h 174"/>
                <a:gd name="T52" fmla="*/ 23 w 173"/>
                <a:gd name="T53" fmla="*/ 114 h 174"/>
                <a:gd name="T54" fmla="*/ 37 w 173"/>
                <a:gd name="T55" fmla="*/ 137 h 174"/>
                <a:gd name="T56" fmla="*/ 58 w 173"/>
                <a:gd name="T57" fmla="*/ 152 h 174"/>
                <a:gd name="T58" fmla="*/ 86 w 173"/>
                <a:gd name="T59" fmla="*/ 158 h 174"/>
                <a:gd name="T60" fmla="*/ 115 w 173"/>
                <a:gd name="T61" fmla="*/ 152 h 174"/>
                <a:gd name="T62" fmla="*/ 136 w 173"/>
                <a:gd name="T63" fmla="*/ 137 h 174"/>
                <a:gd name="T64" fmla="*/ 150 w 173"/>
                <a:gd name="T65" fmla="*/ 114 h 174"/>
                <a:gd name="T66" fmla="*/ 154 w 173"/>
                <a:gd name="T67" fmla="*/ 87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73" h="174">
                  <a:moveTo>
                    <a:pt x="173" y="87"/>
                  </a:moveTo>
                  <a:cubicBezTo>
                    <a:pt x="173" y="99"/>
                    <a:pt x="170" y="111"/>
                    <a:pt x="166" y="122"/>
                  </a:cubicBezTo>
                  <a:cubicBezTo>
                    <a:pt x="162" y="132"/>
                    <a:pt x="156" y="141"/>
                    <a:pt x="148" y="149"/>
                  </a:cubicBezTo>
                  <a:cubicBezTo>
                    <a:pt x="140" y="157"/>
                    <a:pt x="131" y="163"/>
                    <a:pt x="121" y="167"/>
                  </a:cubicBezTo>
                  <a:cubicBezTo>
                    <a:pt x="110" y="171"/>
                    <a:pt x="99" y="174"/>
                    <a:pt x="86" y="174"/>
                  </a:cubicBezTo>
                  <a:cubicBezTo>
                    <a:pt x="74" y="174"/>
                    <a:pt x="63" y="171"/>
                    <a:pt x="52" y="167"/>
                  </a:cubicBezTo>
                  <a:cubicBezTo>
                    <a:pt x="42" y="163"/>
                    <a:pt x="33" y="157"/>
                    <a:pt x="25" y="149"/>
                  </a:cubicBezTo>
                  <a:cubicBezTo>
                    <a:pt x="17" y="141"/>
                    <a:pt x="11" y="132"/>
                    <a:pt x="7" y="122"/>
                  </a:cubicBezTo>
                  <a:cubicBezTo>
                    <a:pt x="2" y="111"/>
                    <a:pt x="0" y="99"/>
                    <a:pt x="0" y="87"/>
                  </a:cubicBezTo>
                  <a:cubicBezTo>
                    <a:pt x="0" y="74"/>
                    <a:pt x="2" y="63"/>
                    <a:pt x="7" y="52"/>
                  </a:cubicBezTo>
                  <a:cubicBezTo>
                    <a:pt x="11" y="41"/>
                    <a:pt x="17" y="32"/>
                    <a:pt x="25" y="25"/>
                  </a:cubicBezTo>
                  <a:cubicBezTo>
                    <a:pt x="33" y="17"/>
                    <a:pt x="42" y="11"/>
                    <a:pt x="52" y="7"/>
                  </a:cubicBezTo>
                  <a:cubicBezTo>
                    <a:pt x="63" y="2"/>
                    <a:pt x="74" y="0"/>
                    <a:pt x="86" y="0"/>
                  </a:cubicBezTo>
                  <a:cubicBezTo>
                    <a:pt x="99" y="0"/>
                    <a:pt x="110" y="2"/>
                    <a:pt x="121" y="7"/>
                  </a:cubicBezTo>
                  <a:cubicBezTo>
                    <a:pt x="131" y="11"/>
                    <a:pt x="140" y="17"/>
                    <a:pt x="148" y="25"/>
                  </a:cubicBezTo>
                  <a:cubicBezTo>
                    <a:pt x="156" y="32"/>
                    <a:pt x="162" y="41"/>
                    <a:pt x="166" y="52"/>
                  </a:cubicBezTo>
                  <a:cubicBezTo>
                    <a:pt x="170" y="63"/>
                    <a:pt x="173" y="74"/>
                    <a:pt x="173" y="87"/>
                  </a:cubicBezTo>
                  <a:moveTo>
                    <a:pt x="154" y="87"/>
                  </a:moveTo>
                  <a:cubicBezTo>
                    <a:pt x="154" y="77"/>
                    <a:pt x="153" y="68"/>
                    <a:pt x="150" y="60"/>
                  </a:cubicBezTo>
                  <a:cubicBezTo>
                    <a:pt x="147" y="51"/>
                    <a:pt x="142" y="43"/>
                    <a:pt x="136" y="37"/>
                  </a:cubicBezTo>
                  <a:cubicBezTo>
                    <a:pt x="130" y="30"/>
                    <a:pt x="123" y="25"/>
                    <a:pt x="115" y="21"/>
                  </a:cubicBezTo>
                  <a:cubicBezTo>
                    <a:pt x="106" y="17"/>
                    <a:pt x="97" y="15"/>
                    <a:pt x="86" y="15"/>
                  </a:cubicBezTo>
                  <a:cubicBezTo>
                    <a:pt x="76" y="15"/>
                    <a:pt x="66" y="17"/>
                    <a:pt x="58" y="21"/>
                  </a:cubicBezTo>
                  <a:cubicBezTo>
                    <a:pt x="49" y="25"/>
                    <a:pt x="42" y="30"/>
                    <a:pt x="37" y="37"/>
                  </a:cubicBezTo>
                  <a:cubicBezTo>
                    <a:pt x="31" y="43"/>
                    <a:pt x="26" y="51"/>
                    <a:pt x="23" y="60"/>
                  </a:cubicBezTo>
                  <a:cubicBezTo>
                    <a:pt x="20" y="68"/>
                    <a:pt x="18" y="77"/>
                    <a:pt x="18" y="87"/>
                  </a:cubicBezTo>
                  <a:cubicBezTo>
                    <a:pt x="18" y="96"/>
                    <a:pt x="20" y="105"/>
                    <a:pt x="23" y="114"/>
                  </a:cubicBezTo>
                  <a:cubicBezTo>
                    <a:pt x="26" y="123"/>
                    <a:pt x="31" y="130"/>
                    <a:pt x="37" y="137"/>
                  </a:cubicBezTo>
                  <a:cubicBezTo>
                    <a:pt x="42" y="143"/>
                    <a:pt x="49" y="149"/>
                    <a:pt x="58" y="152"/>
                  </a:cubicBezTo>
                  <a:cubicBezTo>
                    <a:pt x="66" y="156"/>
                    <a:pt x="76" y="158"/>
                    <a:pt x="86" y="158"/>
                  </a:cubicBezTo>
                  <a:cubicBezTo>
                    <a:pt x="97" y="158"/>
                    <a:pt x="106" y="156"/>
                    <a:pt x="115" y="152"/>
                  </a:cubicBezTo>
                  <a:cubicBezTo>
                    <a:pt x="123" y="149"/>
                    <a:pt x="130" y="143"/>
                    <a:pt x="136" y="137"/>
                  </a:cubicBezTo>
                  <a:cubicBezTo>
                    <a:pt x="142" y="130"/>
                    <a:pt x="147" y="123"/>
                    <a:pt x="150" y="114"/>
                  </a:cubicBezTo>
                  <a:cubicBezTo>
                    <a:pt x="153" y="105"/>
                    <a:pt x="154" y="96"/>
                    <a:pt x="154" y="87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350">
                <a:solidFill>
                  <a:srgbClr val="4B4B4D"/>
                </a:solidFill>
              </a:endParaRPr>
            </a:p>
          </p:txBody>
        </p:sp>
        <p:sp>
          <p:nvSpPr>
            <p:cNvPr id="9" name="Freeform 10">
              <a:extLst>
                <a:ext uri="{FF2B5EF4-FFF2-40B4-BE49-F238E27FC236}">
                  <a16:creationId xmlns:a16="http://schemas.microsoft.com/office/drawing/2014/main" id="{07FDAAD7-DC22-4C05-9F40-A9E113E14ECF}"/>
                </a:ext>
              </a:extLst>
            </p:cNvPr>
            <p:cNvSpPr>
              <a:spLocks/>
            </p:cNvSpPr>
            <p:nvPr/>
          </p:nvSpPr>
          <p:spPr bwMode="auto">
            <a:xfrm>
              <a:off x="4405313" y="6199188"/>
              <a:ext cx="119063" cy="209550"/>
            </a:xfrm>
            <a:custGeom>
              <a:avLst/>
              <a:gdLst>
                <a:gd name="T0" fmla="*/ 14 w 75"/>
                <a:gd name="T1" fmla="*/ 120 h 132"/>
                <a:gd name="T2" fmla="*/ 75 w 75"/>
                <a:gd name="T3" fmla="*/ 120 h 132"/>
                <a:gd name="T4" fmla="*/ 75 w 75"/>
                <a:gd name="T5" fmla="*/ 132 h 132"/>
                <a:gd name="T6" fmla="*/ 0 w 75"/>
                <a:gd name="T7" fmla="*/ 132 h 132"/>
                <a:gd name="T8" fmla="*/ 0 w 75"/>
                <a:gd name="T9" fmla="*/ 0 h 132"/>
                <a:gd name="T10" fmla="*/ 14 w 75"/>
                <a:gd name="T11" fmla="*/ 0 h 132"/>
                <a:gd name="T12" fmla="*/ 14 w 75"/>
                <a:gd name="T13" fmla="*/ 120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5" h="132">
                  <a:moveTo>
                    <a:pt x="14" y="120"/>
                  </a:moveTo>
                  <a:lnTo>
                    <a:pt x="75" y="120"/>
                  </a:lnTo>
                  <a:lnTo>
                    <a:pt x="75" y="132"/>
                  </a:lnTo>
                  <a:lnTo>
                    <a:pt x="0" y="132"/>
                  </a:lnTo>
                  <a:lnTo>
                    <a:pt x="0" y="0"/>
                  </a:lnTo>
                  <a:lnTo>
                    <a:pt x="14" y="0"/>
                  </a:lnTo>
                  <a:lnTo>
                    <a:pt x="14" y="12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350">
                <a:solidFill>
                  <a:srgbClr val="4B4B4D"/>
                </a:solidFill>
              </a:endParaRPr>
            </a:p>
          </p:txBody>
        </p:sp>
        <p:sp>
          <p:nvSpPr>
            <p:cNvPr id="10" name="Rectangle 11">
              <a:extLst>
                <a:ext uri="{FF2B5EF4-FFF2-40B4-BE49-F238E27FC236}">
                  <a16:creationId xmlns:a16="http://schemas.microsoft.com/office/drawing/2014/main" id="{F2B2CCA8-2F72-42D7-BDC1-C91976C7E0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11688" y="6199188"/>
              <a:ext cx="22225" cy="20955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350">
                <a:solidFill>
                  <a:srgbClr val="4B4B4D"/>
                </a:solidFill>
              </a:endParaRPr>
            </a:p>
          </p:txBody>
        </p:sp>
        <p:sp>
          <p:nvSpPr>
            <p:cNvPr id="11" name="Freeform 12">
              <a:extLst>
                <a:ext uri="{FF2B5EF4-FFF2-40B4-BE49-F238E27FC236}">
                  <a16:creationId xmlns:a16="http://schemas.microsoft.com/office/drawing/2014/main" id="{8800A272-6FA2-490B-A24C-5A9FEA9B5F12}"/>
                </a:ext>
              </a:extLst>
            </p:cNvPr>
            <p:cNvSpPr>
              <a:spLocks/>
            </p:cNvSpPr>
            <p:nvPr/>
          </p:nvSpPr>
          <p:spPr bwMode="auto">
            <a:xfrm>
              <a:off x="4737101" y="6194425"/>
              <a:ext cx="133350" cy="220663"/>
            </a:xfrm>
            <a:custGeom>
              <a:avLst/>
              <a:gdLst>
                <a:gd name="T0" fmla="*/ 89 w 106"/>
                <a:gd name="T1" fmla="*/ 31 h 174"/>
                <a:gd name="T2" fmla="*/ 57 w 106"/>
                <a:gd name="T3" fmla="*/ 15 h 174"/>
                <a:gd name="T4" fmla="*/ 44 w 106"/>
                <a:gd name="T5" fmla="*/ 17 h 174"/>
                <a:gd name="T6" fmla="*/ 33 w 106"/>
                <a:gd name="T7" fmla="*/ 22 h 174"/>
                <a:gd name="T8" fmla="*/ 25 w 106"/>
                <a:gd name="T9" fmla="*/ 32 h 174"/>
                <a:gd name="T10" fmla="*/ 22 w 106"/>
                <a:gd name="T11" fmla="*/ 45 h 174"/>
                <a:gd name="T12" fmla="*/ 28 w 106"/>
                <a:gd name="T13" fmla="*/ 63 h 174"/>
                <a:gd name="T14" fmla="*/ 43 w 106"/>
                <a:gd name="T15" fmla="*/ 73 h 174"/>
                <a:gd name="T16" fmla="*/ 64 w 106"/>
                <a:gd name="T17" fmla="*/ 80 h 174"/>
                <a:gd name="T18" fmla="*/ 84 w 106"/>
                <a:gd name="T19" fmla="*/ 88 h 174"/>
                <a:gd name="T20" fmla="*/ 100 w 106"/>
                <a:gd name="T21" fmla="*/ 102 h 174"/>
                <a:gd name="T22" fmla="*/ 106 w 106"/>
                <a:gd name="T23" fmla="*/ 126 h 174"/>
                <a:gd name="T24" fmla="*/ 101 w 106"/>
                <a:gd name="T25" fmla="*/ 146 h 174"/>
                <a:gd name="T26" fmla="*/ 89 w 106"/>
                <a:gd name="T27" fmla="*/ 161 h 174"/>
                <a:gd name="T28" fmla="*/ 71 w 106"/>
                <a:gd name="T29" fmla="*/ 170 h 174"/>
                <a:gd name="T30" fmla="*/ 52 w 106"/>
                <a:gd name="T31" fmla="*/ 174 h 174"/>
                <a:gd name="T32" fmla="*/ 23 w 106"/>
                <a:gd name="T33" fmla="*/ 168 h 174"/>
                <a:gd name="T34" fmla="*/ 0 w 106"/>
                <a:gd name="T35" fmla="*/ 149 h 174"/>
                <a:gd name="T36" fmla="*/ 15 w 106"/>
                <a:gd name="T37" fmla="*/ 138 h 174"/>
                <a:gd name="T38" fmla="*/ 30 w 106"/>
                <a:gd name="T39" fmla="*/ 153 h 174"/>
                <a:gd name="T40" fmla="*/ 53 w 106"/>
                <a:gd name="T41" fmla="*/ 158 h 174"/>
                <a:gd name="T42" fmla="*/ 65 w 106"/>
                <a:gd name="T43" fmla="*/ 156 h 174"/>
                <a:gd name="T44" fmla="*/ 77 w 106"/>
                <a:gd name="T45" fmla="*/ 150 h 174"/>
                <a:gd name="T46" fmla="*/ 85 w 106"/>
                <a:gd name="T47" fmla="*/ 141 h 174"/>
                <a:gd name="T48" fmla="*/ 88 w 106"/>
                <a:gd name="T49" fmla="*/ 128 h 174"/>
                <a:gd name="T50" fmla="*/ 84 w 106"/>
                <a:gd name="T51" fmla="*/ 114 h 174"/>
                <a:gd name="T52" fmla="*/ 75 w 106"/>
                <a:gd name="T53" fmla="*/ 104 h 174"/>
                <a:gd name="T54" fmla="*/ 61 w 106"/>
                <a:gd name="T55" fmla="*/ 98 h 174"/>
                <a:gd name="T56" fmla="*/ 46 w 106"/>
                <a:gd name="T57" fmla="*/ 93 h 174"/>
                <a:gd name="T58" fmla="*/ 30 w 106"/>
                <a:gd name="T59" fmla="*/ 87 h 174"/>
                <a:gd name="T60" fmla="*/ 17 w 106"/>
                <a:gd name="T61" fmla="*/ 79 h 174"/>
                <a:gd name="T62" fmla="*/ 7 w 106"/>
                <a:gd name="T63" fmla="*/ 66 h 174"/>
                <a:gd name="T64" fmla="*/ 3 w 106"/>
                <a:gd name="T65" fmla="*/ 47 h 174"/>
                <a:gd name="T66" fmla="*/ 8 w 106"/>
                <a:gd name="T67" fmla="*/ 26 h 174"/>
                <a:gd name="T68" fmla="*/ 20 w 106"/>
                <a:gd name="T69" fmla="*/ 11 h 174"/>
                <a:gd name="T70" fmla="*/ 37 w 106"/>
                <a:gd name="T71" fmla="*/ 3 h 174"/>
                <a:gd name="T72" fmla="*/ 57 w 106"/>
                <a:gd name="T73" fmla="*/ 0 h 174"/>
                <a:gd name="T74" fmla="*/ 82 w 106"/>
                <a:gd name="T75" fmla="*/ 4 h 174"/>
                <a:gd name="T76" fmla="*/ 103 w 106"/>
                <a:gd name="T77" fmla="*/ 20 h 174"/>
                <a:gd name="T78" fmla="*/ 89 w 106"/>
                <a:gd name="T79" fmla="*/ 31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06" h="174">
                  <a:moveTo>
                    <a:pt x="89" y="31"/>
                  </a:moveTo>
                  <a:cubicBezTo>
                    <a:pt x="81" y="21"/>
                    <a:pt x="71" y="15"/>
                    <a:pt x="57" y="15"/>
                  </a:cubicBezTo>
                  <a:cubicBezTo>
                    <a:pt x="52" y="15"/>
                    <a:pt x="48" y="16"/>
                    <a:pt x="44" y="17"/>
                  </a:cubicBezTo>
                  <a:cubicBezTo>
                    <a:pt x="40" y="18"/>
                    <a:pt x="36" y="20"/>
                    <a:pt x="33" y="22"/>
                  </a:cubicBezTo>
                  <a:cubicBezTo>
                    <a:pt x="29" y="25"/>
                    <a:pt x="27" y="28"/>
                    <a:pt x="25" y="32"/>
                  </a:cubicBezTo>
                  <a:cubicBezTo>
                    <a:pt x="23" y="36"/>
                    <a:pt x="22" y="40"/>
                    <a:pt x="22" y="45"/>
                  </a:cubicBezTo>
                  <a:cubicBezTo>
                    <a:pt x="22" y="53"/>
                    <a:pt x="24" y="59"/>
                    <a:pt x="28" y="63"/>
                  </a:cubicBezTo>
                  <a:cubicBezTo>
                    <a:pt x="32" y="67"/>
                    <a:pt x="37" y="70"/>
                    <a:pt x="43" y="73"/>
                  </a:cubicBezTo>
                  <a:cubicBezTo>
                    <a:pt x="50" y="75"/>
                    <a:pt x="57" y="78"/>
                    <a:pt x="64" y="80"/>
                  </a:cubicBezTo>
                  <a:cubicBezTo>
                    <a:pt x="71" y="82"/>
                    <a:pt x="78" y="85"/>
                    <a:pt x="84" y="88"/>
                  </a:cubicBezTo>
                  <a:cubicBezTo>
                    <a:pt x="91" y="92"/>
                    <a:pt x="96" y="96"/>
                    <a:pt x="100" y="102"/>
                  </a:cubicBezTo>
                  <a:cubicBezTo>
                    <a:pt x="104" y="108"/>
                    <a:pt x="106" y="116"/>
                    <a:pt x="106" y="126"/>
                  </a:cubicBezTo>
                  <a:cubicBezTo>
                    <a:pt x="106" y="133"/>
                    <a:pt x="105" y="140"/>
                    <a:pt x="101" y="146"/>
                  </a:cubicBezTo>
                  <a:cubicBezTo>
                    <a:pt x="98" y="152"/>
                    <a:pt x="94" y="157"/>
                    <a:pt x="89" y="161"/>
                  </a:cubicBezTo>
                  <a:cubicBezTo>
                    <a:pt x="84" y="165"/>
                    <a:pt x="78" y="168"/>
                    <a:pt x="71" y="170"/>
                  </a:cubicBezTo>
                  <a:cubicBezTo>
                    <a:pt x="65" y="173"/>
                    <a:pt x="58" y="174"/>
                    <a:pt x="52" y="174"/>
                  </a:cubicBezTo>
                  <a:cubicBezTo>
                    <a:pt x="42" y="174"/>
                    <a:pt x="32" y="172"/>
                    <a:pt x="23" y="168"/>
                  </a:cubicBezTo>
                  <a:cubicBezTo>
                    <a:pt x="14" y="164"/>
                    <a:pt x="6" y="158"/>
                    <a:pt x="0" y="149"/>
                  </a:cubicBezTo>
                  <a:cubicBezTo>
                    <a:pt x="15" y="138"/>
                    <a:pt x="15" y="138"/>
                    <a:pt x="15" y="138"/>
                  </a:cubicBezTo>
                  <a:cubicBezTo>
                    <a:pt x="19" y="144"/>
                    <a:pt x="24" y="149"/>
                    <a:pt x="30" y="153"/>
                  </a:cubicBezTo>
                  <a:cubicBezTo>
                    <a:pt x="36" y="156"/>
                    <a:pt x="44" y="158"/>
                    <a:pt x="53" y="158"/>
                  </a:cubicBezTo>
                  <a:cubicBezTo>
                    <a:pt x="57" y="158"/>
                    <a:pt x="61" y="158"/>
                    <a:pt x="65" y="156"/>
                  </a:cubicBezTo>
                  <a:cubicBezTo>
                    <a:pt x="69" y="155"/>
                    <a:pt x="73" y="153"/>
                    <a:pt x="77" y="150"/>
                  </a:cubicBezTo>
                  <a:cubicBezTo>
                    <a:pt x="80" y="148"/>
                    <a:pt x="83" y="145"/>
                    <a:pt x="85" y="141"/>
                  </a:cubicBezTo>
                  <a:cubicBezTo>
                    <a:pt x="87" y="137"/>
                    <a:pt x="88" y="133"/>
                    <a:pt x="88" y="128"/>
                  </a:cubicBezTo>
                  <a:cubicBezTo>
                    <a:pt x="88" y="122"/>
                    <a:pt x="87" y="118"/>
                    <a:pt x="84" y="114"/>
                  </a:cubicBezTo>
                  <a:cubicBezTo>
                    <a:pt x="82" y="110"/>
                    <a:pt x="79" y="107"/>
                    <a:pt x="75" y="104"/>
                  </a:cubicBezTo>
                  <a:cubicBezTo>
                    <a:pt x="71" y="102"/>
                    <a:pt x="66" y="99"/>
                    <a:pt x="61" y="98"/>
                  </a:cubicBezTo>
                  <a:cubicBezTo>
                    <a:pt x="56" y="96"/>
                    <a:pt x="51" y="94"/>
                    <a:pt x="46" y="93"/>
                  </a:cubicBezTo>
                  <a:cubicBezTo>
                    <a:pt x="40" y="91"/>
                    <a:pt x="35" y="89"/>
                    <a:pt x="30" y="87"/>
                  </a:cubicBezTo>
                  <a:cubicBezTo>
                    <a:pt x="25" y="85"/>
                    <a:pt x="20" y="82"/>
                    <a:pt x="17" y="79"/>
                  </a:cubicBezTo>
                  <a:cubicBezTo>
                    <a:pt x="13" y="75"/>
                    <a:pt x="9" y="71"/>
                    <a:pt x="7" y="66"/>
                  </a:cubicBezTo>
                  <a:cubicBezTo>
                    <a:pt x="5" y="61"/>
                    <a:pt x="3" y="55"/>
                    <a:pt x="3" y="47"/>
                  </a:cubicBezTo>
                  <a:cubicBezTo>
                    <a:pt x="3" y="39"/>
                    <a:pt x="5" y="32"/>
                    <a:pt x="8" y="26"/>
                  </a:cubicBezTo>
                  <a:cubicBezTo>
                    <a:pt x="11" y="20"/>
                    <a:pt x="15" y="15"/>
                    <a:pt x="20" y="11"/>
                  </a:cubicBezTo>
                  <a:cubicBezTo>
                    <a:pt x="25" y="8"/>
                    <a:pt x="31" y="5"/>
                    <a:pt x="37" y="3"/>
                  </a:cubicBezTo>
                  <a:cubicBezTo>
                    <a:pt x="44" y="1"/>
                    <a:pt x="50" y="0"/>
                    <a:pt x="57" y="0"/>
                  </a:cubicBezTo>
                  <a:cubicBezTo>
                    <a:pt x="66" y="0"/>
                    <a:pt x="75" y="1"/>
                    <a:pt x="82" y="4"/>
                  </a:cubicBezTo>
                  <a:cubicBezTo>
                    <a:pt x="90" y="7"/>
                    <a:pt x="97" y="13"/>
                    <a:pt x="103" y="20"/>
                  </a:cubicBezTo>
                  <a:lnTo>
                    <a:pt x="89" y="3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350">
                <a:solidFill>
                  <a:srgbClr val="4B4B4D"/>
                </a:solidFill>
              </a:endParaRPr>
            </a:p>
          </p:txBody>
        </p:sp>
        <p:sp>
          <p:nvSpPr>
            <p:cNvPr id="12" name="Freeform 13">
              <a:extLst>
                <a:ext uri="{FF2B5EF4-FFF2-40B4-BE49-F238E27FC236}">
                  <a16:creationId xmlns:a16="http://schemas.microsoft.com/office/drawing/2014/main" id="{B780344A-5565-4697-B4C3-D3A0F336D6CC}"/>
                </a:ext>
              </a:extLst>
            </p:cNvPr>
            <p:cNvSpPr>
              <a:spLocks/>
            </p:cNvSpPr>
            <p:nvPr/>
          </p:nvSpPr>
          <p:spPr bwMode="auto">
            <a:xfrm>
              <a:off x="4973638" y="6199188"/>
              <a:ext cx="133350" cy="209550"/>
            </a:xfrm>
            <a:custGeom>
              <a:avLst/>
              <a:gdLst>
                <a:gd name="T0" fmla="*/ 13 w 84"/>
                <a:gd name="T1" fmla="*/ 120 h 132"/>
                <a:gd name="T2" fmla="*/ 84 w 84"/>
                <a:gd name="T3" fmla="*/ 120 h 132"/>
                <a:gd name="T4" fmla="*/ 84 w 84"/>
                <a:gd name="T5" fmla="*/ 132 h 132"/>
                <a:gd name="T6" fmla="*/ 0 w 84"/>
                <a:gd name="T7" fmla="*/ 132 h 132"/>
                <a:gd name="T8" fmla="*/ 0 w 84"/>
                <a:gd name="T9" fmla="*/ 0 h 132"/>
                <a:gd name="T10" fmla="*/ 82 w 84"/>
                <a:gd name="T11" fmla="*/ 0 h 132"/>
                <a:gd name="T12" fmla="*/ 82 w 84"/>
                <a:gd name="T13" fmla="*/ 13 h 132"/>
                <a:gd name="T14" fmla="*/ 13 w 84"/>
                <a:gd name="T15" fmla="*/ 13 h 132"/>
                <a:gd name="T16" fmla="*/ 13 w 84"/>
                <a:gd name="T17" fmla="*/ 58 h 132"/>
                <a:gd name="T18" fmla="*/ 77 w 84"/>
                <a:gd name="T19" fmla="*/ 58 h 132"/>
                <a:gd name="T20" fmla="*/ 77 w 84"/>
                <a:gd name="T21" fmla="*/ 70 h 132"/>
                <a:gd name="T22" fmla="*/ 13 w 84"/>
                <a:gd name="T23" fmla="*/ 70 h 132"/>
                <a:gd name="T24" fmla="*/ 13 w 84"/>
                <a:gd name="T25" fmla="*/ 120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4" h="132">
                  <a:moveTo>
                    <a:pt x="13" y="120"/>
                  </a:moveTo>
                  <a:lnTo>
                    <a:pt x="84" y="120"/>
                  </a:lnTo>
                  <a:lnTo>
                    <a:pt x="84" y="132"/>
                  </a:lnTo>
                  <a:lnTo>
                    <a:pt x="0" y="132"/>
                  </a:lnTo>
                  <a:lnTo>
                    <a:pt x="0" y="0"/>
                  </a:lnTo>
                  <a:lnTo>
                    <a:pt x="82" y="0"/>
                  </a:lnTo>
                  <a:lnTo>
                    <a:pt x="82" y="13"/>
                  </a:lnTo>
                  <a:lnTo>
                    <a:pt x="13" y="13"/>
                  </a:lnTo>
                  <a:lnTo>
                    <a:pt x="13" y="58"/>
                  </a:lnTo>
                  <a:lnTo>
                    <a:pt x="77" y="58"/>
                  </a:lnTo>
                  <a:lnTo>
                    <a:pt x="77" y="70"/>
                  </a:lnTo>
                  <a:lnTo>
                    <a:pt x="13" y="70"/>
                  </a:lnTo>
                  <a:lnTo>
                    <a:pt x="13" y="12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350">
                <a:solidFill>
                  <a:srgbClr val="4B4B4D"/>
                </a:solidFill>
              </a:endParaRPr>
            </a:p>
          </p:txBody>
        </p:sp>
        <p:sp>
          <p:nvSpPr>
            <p:cNvPr id="13" name="Freeform 14">
              <a:extLst>
                <a:ext uri="{FF2B5EF4-FFF2-40B4-BE49-F238E27FC236}">
                  <a16:creationId xmlns:a16="http://schemas.microsoft.com/office/drawing/2014/main" id="{3A31B54F-118B-4B64-AE8F-FC9F59CEB9B7}"/>
                </a:ext>
              </a:extLst>
            </p:cNvPr>
            <p:cNvSpPr>
              <a:spLocks/>
            </p:cNvSpPr>
            <p:nvPr/>
          </p:nvSpPr>
          <p:spPr bwMode="auto">
            <a:xfrm>
              <a:off x="5207001" y="6199188"/>
              <a:ext cx="133350" cy="209550"/>
            </a:xfrm>
            <a:custGeom>
              <a:avLst/>
              <a:gdLst>
                <a:gd name="T0" fmla="*/ 14 w 84"/>
                <a:gd name="T1" fmla="*/ 120 h 132"/>
                <a:gd name="T2" fmla="*/ 84 w 84"/>
                <a:gd name="T3" fmla="*/ 120 h 132"/>
                <a:gd name="T4" fmla="*/ 84 w 84"/>
                <a:gd name="T5" fmla="*/ 132 h 132"/>
                <a:gd name="T6" fmla="*/ 0 w 84"/>
                <a:gd name="T7" fmla="*/ 132 h 132"/>
                <a:gd name="T8" fmla="*/ 0 w 84"/>
                <a:gd name="T9" fmla="*/ 0 h 132"/>
                <a:gd name="T10" fmla="*/ 83 w 84"/>
                <a:gd name="T11" fmla="*/ 0 h 132"/>
                <a:gd name="T12" fmla="*/ 83 w 84"/>
                <a:gd name="T13" fmla="*/ 13 h 132"/>
                <a:gd name="T14" fmla="*/ 14 w 84"/>
                <a:gd name="T15" fmla="*/ 13 h 132"/>
                <a:gd name="T16" fmla="*/ 14 w 84"/>
                <a:gd name="T17" fmla="*/ 58 h 132"/>
                <a:gd name="T18" fmla="*/ 78 w 84"/>
                <a:gd name="T19" fmla="*/ 58 h 132"/>
                <a:gd name="T20" fmla="*/ 78 w 84"/>
                <a:gd name="T21" fmla="*/ 70 h 132"/>
                <a:gd name="T22" fmla="*/ 14 w 84"/>
                <a:gd name="T23" fmla="*/ 70 h 132"/>
                <a:gd name="T24" fmla="*/ 14 w 84"/>
                <a:gd name="T25" fmla="*/ 120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4" h="132">
                  <a:moveTo>
                    <a:pt x="14" y="120"/>
                  </a:moveTo>
                  <a:lnTo>
                    <a:pt x="84" y="120"/>
                  </a:lnTo>
                  <a:lnTo>
                    <a:pt x="84" y="132"/>
                  </a:lnTo>
                  <a:lnTo>
                    <a:pt x="0" y="132"/>
                  </a:lnTo>
                  <a:lnTo>
                    <a:pt x="0" y="0"/>
                  </a:lnTo>
                  <a:lnTo>
                    <a:pt x="83" y="0"/>
                  </a:lnTo>
                  <a:lnTo>
                    <a:pt x="83" y="13"/>
                  </a:lnTo>
                  <a:lnTo>
                    <a:pt x="14" y="13"/>
                  </a:lnTo>
                  <a:lnTo>
                    <a:pt x="14" y="58"/>
                  </a:lnTo>
                  <a:lnTo>
                    <a:pt x="78" y="58"/>
                  </a:lnTo>
                  <a:lnTo>
                    <a:pt x="78" y="70"/>
                  </a:lnTo>
                  <a:lnTo>
                    <a:pt x="14" y="70"/>
                  </a:lnTo>
                  <a:lnTo>
                    <a:pt x="14" y="12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350">
                <a:solidFill>
                  <a:srgbClr val="4B4B4D"/>
                </a:solidFill>
              </a:endParaRPr>
            </a:p>
          </p:txBody>
        </p:sp>
      </p:grpSp>
      <p:sp>
        <p:nvSpPr>
          <p:cNvPr id="2" name="Titre 1">
            <a:extLst>
              <a:ext uri="{FF2B5EF4-FFF2-40B4-BE49-F238E27FC236}">
                <a16:creationId xmlns:a16="http://schemas.microsoft.com/office/drawing/2014/main" id="{E625E057-4F94-4C43-8C01-8AAC81E1FB9C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 bwMode="auto">
          <a:xfrm>
            <a:off x="361949" y="3567756"/>
            <a:ext cx="11466515" cy="60016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0"/>
                  </a:srgbClr>
                </a:solidFill>
              </a14:hiddenFill>
            </a:ext>
          </a:extLst>
        </p:spPr>
        <p:txBody>
          <a:bodyPr vert="horz" wrap="square" lIns="91440" tIns="45720" rIns="91440" bIns="45720" anchor="ctr" anchorCtr="0">
            <a:spAutoFit/>
          </a:bodyPr>
          <a:lstStyle>
            <a:lvl1pPr marL="0" indent="0" algn="ctr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defRPr kumimoji="0" sz="3300" b="0" i="0" u="none" baseline="0">
                <a:solidFill>
                  <a:srgbClr val="F47575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16" name="Espace réservé du texte 15">
            <a:extLst>
              <a:ext uri="{FF2B5EF4-FFF2-40B4-BE49-F238E27FC236}">
                <a16:creationId xmlns:a16="http://schemas.microsoft.com/office/drawing/2014/main" id="{DD09A635-C259-4AEE-82F4-A8638B33447E}"/>
              </a:ext>
            </a:extLst>
          </p:cNvPr>
          <p:cNvSpPr>
            <a:spLocks noGrp="1"/>
          </p:cNvSpPr>
          <p:nvPr>
            <p:ph type="body" sz="quarter" idx="10"/>
            <p:custDataLst>
              <p:tags r:id="rId2"/>
            </p:custDataLst>
          </p:nvPr>
        </p:nvSpPr>
        <p:spPr bwMode="auto">
          <a:xfrm>
            <a:off x="361949" y="6301514"/>
            <a:ext cx="11466515" cy="16158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0"/>
                  </a:srgbClr>
                </a:solidFill>
              </a14:hiddenFill>
            </a:ext>
          </a:extLst>
        </p:spPr>
        <p:txBody>
          <a:bodyPr vert="horz" wrap="square" lIns="0" tIns="0" rIns="0" bIns="0" anchor="t" anchorCtr="0">
            <a:spAutoFit/>
          </a:bodyPr>
          <a:lstStyle>
            <a:lvl1pPr marL="0" indent="0" algn="ctr">
              <a:lnSpc>
                <a:spcPct val="100000"/>
              </a:lnSpc>
              <a:spcBef>
                <a:spcPts val="1350"/>
              </a:spcBef>
              <a:spcAft>
                <a:spcPts val="450"/>
              </a:spcAft>
              <a:buFontTx/>
              <a:buNone/>
              <a:defRPr kumimoji="0" sz="1050" b="0" i="1" u="none" baseline="0">
                <a:solidFill>
                  <a:srgbClr val="FFFFFF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03944754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2F3A175-32A8-4C12-B578-E1E916002754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50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5CB2010C-07A9-439E-9EDE-35D732EA6BCC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 bwMode="auto">
          <a:xfrm>
            <a:off x="2802242" y="1927844"/>
            <a:ext cx="9026221" cy="465850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0"/>
                  </a:srgbClr>
                </a:solidFill>
              </a14:hiddenFill>
            </a:ext>
          </a:extLst>
        </p:spPr>
        <p:txBody>
          <a:bodyPr vert="horz" wrap="square" lIns="0" tIns="0" rIns="0" bIns="0" anchor="t" anchorCtr="0">
            <a:normAutofit/>
          </a:bodyPr>
          <a:lstStyle>
            <a:lvl1pPr marL="0" indent="0" algn="l">
              <a:lnSpc>
                <a:spcPct val="130000"/>
              </a:lnSpc>
              <a:spcBef>
                <a:spcPct val="0"/>
              </a:spcBef>
              <a:spcAft>
                <a:spcPts val="0"/>
              </a:spcAft>
              <a:defRPr kumimoji="0" sz="3600" b="0" i="0" u="none" baseline="0">
                <a:solidFill>
                  <a:srgbClr val="FFFFFF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fr-FR"/>
              <a:t>Modifiez le style du titre</a:t>
            </a:r>
          </a:p>
        </p:txBody>
      </p:sp>
      <p:pic>
        <p:nvPicPr>
          <p:cNvPr id="14" name="Image 13">
            <a:extLst>
              <a:ext uri="{FF2B5EF4-FFF2-40B4-BE49-F238E27FC236}">
                <a16:creationId xmlns:a16="http://schemas.microsoft.com/office/drawing/2014/main" id="{18473CFA-CFDC-40E4-92BD-7A825AC88A93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lum bright="100000" contrast="-7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5237" y="6456913"/>
            <a:ext cx="983475" cy="257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048459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882BA52-EE5B-4AFF-B01E-902864D9A99E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 bwMode="auto">
          <a:xfrm>
            <a:off x="340519" y="307826"/>
            <a:ext cx="11137599" cy="3550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0"/>
                  </a:srgbClr>
                </a:solidFill>
              </a14:hiddenFill>
            </a:ext>
          </a:extLst>
        </p:spPr>
        <p:txBody>
          <a:bodyPr vert="horz" wrap="square" lIns="0" tIns="0" rIns="0" bIns="0" anchor="t" anchorCtr="0">
            <a:noAutofit/>
          </a:bodyPr>
          <a:lstStyle>
            <a:lvl1pPr marL="0" indent="0" algn="l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defRPr kumimoji="0" sz="2100" b="0" i="0" u="none" baseline="0">
                <a:solidFill>
                  <a:schemeClr val="bg2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fr-FR"/>
              <a:t>Modifiez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139293514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8" userDrawn="1">
          <p15:clr>
            <a:srgbClr val="FBAE40"/>
          </p15:clr>
        </p15:guide>
        <p15:guide id="2" pos="9625" userDrawn="1">
          <p15:clr>
            <a:srgbClr val="FBAE40"/>
          </p15:clr>
        </p15:guide>
      </p15:sldGuideLst>
    </p:ext>
  </p:extLs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1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2F3A175-32A8-4C12-B578-E1E916002754}"/>
              </a:ext>
            </a:extLst>
          </p:cNvPr>
          <p:cNvSpPr/>
          <p:nvPr/>
        </p:nvSpPr>
        <p:spPr>
          <a:xfrm>
            <a:off x="0" y="4509120"/>
            <a:ext cx="12192000" cy="2348880"/>
          </a:xfrm>
          <a:prstGeom prst="rect">
            <a:avLst/>
          </a:prstGeom>
          <a:solidFill>
            <a:srgbClr val="5D00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50"/>
          </a:p>
        </p:txBody>
      </p:sp>
      <p:sp>
        <p:nvSpPr>
          <p:cNvPr id="5" name="Espace réservé du texte 9">
            <a:extLst>
              <a:ext uri="{FF2B5EF4-FFF2-40B4-BE49-F238E27FC236}">
                <a16:creationId xmlns:a16="http://schemas.microsoft.com/office/drawing/2014/main" id="{FC940486-621B-43CF-AE1F-5E5DBEACE244}"/>
              </a:ext>
            </a:extLst>
          </p:cNvPr>
          <p:cNvSpPr txBox="1">
            <a:spLocks noChangeAspect="1"/>
          </p:cNvSpPr>
          <p:nvPr/>
        </p:nvSpPr>
        <p:spPr>
          <a:xfrm>
            <a:off x="5737359" y="4142528"/>
            <a:ext cx="720000" cy="720000"/>
          </a:xfrm>
          <a:prstGeom prst="ellipse">
            <a:avLst/>
          </a:prstGeom>
          <a:solidFill>
            <a:srgbClr val="A89BA6"/>
          </a:solidFill>
        </p:spPr>
        <p:txBody>
          <a:bodyPr wrap="none" anchor="ctr" anchorCtr="0">
            <a:noAutofit/>
          </a:bodyPr>
          <a:lstStyle>
            <a:lvl1pPr marL="228600" indent="-22860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4400" b="1" i="0" kern="1200">
                <a:solidFill>
                  <a:schemeClr val="bg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marR="0" lvl="0" indent="-171450" algn="ctr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lang="fr-FR" sz="3300" dirty="0"/>
          </a:p>
        </p:txBody>
      </p:sp>
      <p:grpSp>
        <p:nvGrpSpPr>
          <p:cNvPr id="6" name="Groupe 10">
            <a:extLst>
              <a:ext uri="{FF2B5EF4-FFF2-40B4-BE49-F238E27FC236}">
                <a16:creationId xmlns:a16="http://schemas.microsoft.com/office/drawing/2014/main" id="{52B6065F-4CA4-4125-91DF-51013FC49B38}"/>
              </a:ext>
            </a:extLst>
          </p:cNvPr>
          <p:cNvGrpSpPr/>
          <p:nvPr/>
        </p:nvGrpSpPr>
        <p:grpSpPr>
          <a:xfrm>
            <a:off x="5905845" y="6107059"/>
            <a:ext cx="380313" cy="411715"/>
            <a:chOff x="2418879" y="5472113"/>
            <a:chExt cx="519113" cy="561975"/>
          </a:xfrm>
        </p:grpSpPr>
        <p:sp>
          <p:nvSpPr>
            <p:cNvPr id="7" name="Freeform 5">
              <a:extLst>
                <a:ext uri="{FF2B5EF4-FFF2-40B4-BE49-F238E27FC236}">
                  <a16:creationId xmlns:a16="http://schemas.microsoft.com/office/drawing/2014/main" id="{971E18D0-C1B9-41DB-8F65-01702946D418}"/>
                </a:ext>
              </a:extLst>
            </p:cNvPr>
            <p:cNvSpPr>
              <a:spLocks/>
            </p:cNvSpPr>
            <p:nvPr/>
          </p:nvSpPr>
          <p:spPr bwMode="auto">
            <a:xfrm>
              <a:off x="2418879" y="5472113"/>
              <a:ext cx="519113" cy="561975"/>
            </a:xfrm>
            <a:custGeom>
              <a:avLst/>
              <a:gdLst>
                <a:gd name="T0" fmla="*/ 405 w 409"/>
                <a:gd name="T1" fmla="*/ 336 h 444"/>
                <a:gd name="T2" fmla="*/ 364 w 409"/>
                <a:gd name="T3" fmla="*/ 336 h 444"/>
                <a:gd name="T4" fmla="*/ 301 w 409"/>
                <a:gd name="T5" fmla="*/ 392 h 444"/>
                <a:gd name="T6" fmla="*/ 217 w 409"/>
                <a:gd name="T7" fmla="*/ 411 h 444"/>
                <a:gd name="T8" fmla="*/ 89 w 409"/>
                <a:gd name="T9" fmla="*/ 356 h 444"/>
                <a:gd name="T10" fmla="*/ 37 w 409"/>
                <a:gd name="T11" fmla="*/ 220 h 444"/>
                <a:gd name="T12" fmla="*/ 90 w 409"/>
                <a:gd name="T13" fmla="*/ 89 h 444"/>
                <a:gd name="T14" fmla="*/ 217 w 409"/>
                <a:gd name="T15" fmla="*/ 33 h 444"/>
                <a:gd name="T16" fmla="*/ 302 w 409"/>
                <a:gd name="T17" fmla="*/ 53 h 444"/>
                <a:gd name="T18" fmla="*/ 367 w 409"/>
                <a:gd name="T19" fmla="*/ 112 h 444"/>
                <a:gd name="T20" fmla="*/ 409 w 409"/>
                <a:gd name="T21" fmla="*/ 112 h 444"/>
                <a:gd name="T22" fmla="*/ 332 w 409"/>
                <a:gd name="T23" fmla="*/ 31 h 444"/>
                <a:gd name="T24" fmla="*/ 218 w 409"/>
                <a:gd name="T25" fmla="*/ 0 h 444"/>
                <a:gd name="T26" fmla="*/ 135 w 409"/>
                <a:gd name="T27" fmla="*/ 16 h 444"/>
                <a:gd name="T28" fmla="*/ 67 w 409"/>
                <a:gd name="T29" fmla="*/ 62 h 444"/>
                <a:gd name="T30" fmla="*/ 17 w 409"/>
                <a:gd name="T31" fmla="*/ 134 h 444"/>
                <a:gd name="T32" fmla="*/ 0 w 409"/>
                <a:gd name="T33" fmla="*/ 219 h 444"/>
                <a:gd name="T34" fmla="*/ 63 w 409"/>
                <a:gd name="T35" fmla="*/ 379 h 444"/>
                <a:gd name="T36" fmla="*/ 220 w 409"/>
                <a:gd name="T37" fmla="*/ 444 h 444"/>
                <a:gd name="T38" fmla="*/ 330 w 409"/>
                <a:gd name="T39" fmla="*/ 414 h 444"/>
                <a:gd name="T40" fmla="*/ 405 w 409"/>
                <a:gd name="T41" fmla="*/ 336 h 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409" h="444">
                  <a:moveTo>
                    <a:pt x="405" y="336"/>
                  </a:moveTo>
                  <a:cubicBezTo>
                    <a:pt x="364" y="336"/>
                    <a:pt x="364" y="336"/>
                    <a:pt x="364" y="336"/>
                  </a:cubicBezTo>
                  <a:cubicBezTo>
                    <a:pt x="346" y="361"/>
                    <a:pt x="325" y="379"/>
                    <a:pt x="301" y="392"/>
                  </a:cubicBezTo>
                  <a:cubicBezTo>
                    <a:pt x="276" y="405"/>
                    <a:pt x="248" y="411"/>
                    <a:pt x="217" y="411"/>
                  </a:cubicBezTo>
                  <a:cubicBezTo>
                    <a:pt x="167" y="411"/>
                    <a:pt x="124" y="393"/>
                    <a:pt x="89" y="356"/>
                  </a:cubicBezTo>
                  <a:cubicBezTo>
                    <a:pt x="54" y="319"/>
                    <a:pt x="37" y="273"/>
                    <a:pt x="37" y="220"/>
                  </a:cubicBezTo>
                  <a:cubicBezTo>
                    <a:pt x="37" y="169"/>
                    <a:pt x="54" y="125"/>
                    <a:pt x="90" y="89"/>
                  </a:cubicBezTo>
                  <a:cubicBezTo>
                    <a:pt x="125" y="52"/>
                    <a:pt x="168" y="33"/>
                    <a:pt x="217" y="33"/>
                  </a:cubicBezTo>
                  <a:cubicBezTo>
                    <a:pt x="249" y="33"/>
                    <a:pt x="277" y="40"/>
                    <a:pt x="302" y="53"/>
                  </a:cubicBezTo>
                  <a:cubicBezTo>
                    <a:pt x="326" y="66"/>
                    <a:pt x="348" y="86"/>
                    <a:pt x="367" y="112"/>
                  </a:cubicBezTo>
                  <a:cubicBezTo>
                    <a:pt x="409" y="112"/>
                    <a:pt x="409" y="112"/>
                    <a:pt x="409" y="112"/>
                  </a:cubicBezTo>
                  <a:cubicBezTo>
                    <a:pt x="390" y="78"/>
                    <a:pt x="364" y="50"/>
                    <a:pt x="332" y="31"/>
                  </a:cubicBezTo>
                  <a:cubicBezTo>
                    <a:pt x="298" y="10"/>
                    <a:pt x="260" y="0"/>
                    <a:pt x="218" y="0"/>
                  </a:cubicBezTo>
                  <a:cubicBezTo>
                    <a:pt x="188" y="0"/>
                    <a:pt x="161" y="5"/>
                    <a:pt x="135" y="16"/>
                  </a:cubicBezTo>
                  <a:cubicBezTo>
                    <a:pt x="110" y="26"/>
                    <a:pt x="87" y="41"/>
                    <a:pt x="67" y="62"/>
                  </a:cubicBezTo>
                  <a:cubicBezTo>
                    <a:pt x="45" y="83"/>
                    <a:pt x="29" y="107"/>
                    <a:pt x="17" y="134"/>
                  </a:cubicBezTo>
                  <a:cubicBezTo>
                    <a:pt x="6" y="161"/>
                    <a:pt x="0" y="189"/>
                    <a:pt x="0" y="219"/>
                  </a:cubicBezTo>
                  <a:cubicBezTo>
                    <a:pt x="0" y="283"/>
                    <a:pt x="21" y="337"/>
                    <a:pt x="63" y="379"/>
                  </a:cubicBezTo>
                  <a:cubicBezTo>
                    <a:pt x="105" y="422"/>
                    <a:pt x="158" y="444"/>
                    <a:pt x="220" y="444"/>
                  </a:cubicBezTo>
                  <a:cubicBezTo>
                    <a:pt x="261" y="444"/>
                    <a:pt x="298" y="434"/>
                    <a:pt x="330" y="414"/>
                  </a:cubicBezTo>
                  <a:cubicBezTo>
                    <a:pt x="361" y="395"/>
                    <a:pt x="386" y="369"/>
                    <a:pt x="405" y="336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6858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350" b="0" i="0" u="none" strike="noStrike" kern="0" cap="none" spc="0" normalizeH="0" baseline="0" noProof="0">
                <a:ln>
                  <a:noFill/>
                </a:ln>
                <a:solidFill>
                  <a:srgbClr val="4B4B4D"/>
                </a:solidFill>
                <a:effectLst/>
                <a:uLnTx/>
                <a:uFillTx/>
                <a:latin typeface="Arial"/>
              </a:endParaRPr>
            </a:p>
          </p:txBody>
        </p:sp>
        <p:sp>
          <p:nvSpPr>
            <p:cNvPr id="8" name="Freeform 6">
              <a:extLst>
                <a:ext uri="{FF2B5EF4-FFF2-40B4-BE49-F238E27FC236}">
                  <a16:creationId xmlns:a16="http://schemas.microsoft.com/office/drawing/2014/main" id="{70416A68-516F-4FE7-89A4-14D4B6F914B7}"/>
                </a:ext>
              </a:extLst>
            </p:cNvPr>
            <p:cNvSpPr>
              <a:spLocks/>
            </p:cNvSpPr>
            <p:nvPr/>
          </p:nvSpPr>
          <p:spPr bwMode="auto">
            <a:xfrm>
              <a:off x="2496667" y="5553075"/>
              <a:ext cx="204788" cy="404813"/>
            </a:xfrm>
            <a:custGeom>
              <a:avLst/>
              <a:gdLst>
                <a:gd name="T0" fmla="*/ 161 w 161"/>
                <a:gd name="T1" fmla="*/ 321 h 321"/>
                <a:gd name="T2" fmla="*/ 0 w 161"/>
                <a:gd name="T3" fmla="*/ 160 h 321"/>
                <a:gd name="T4" fmla="*/ 161 w 161"/>
                <a:gd name="T5" fmla="*/ 0 h 321"/>
                <a:gd name="T6" fmla="*/ 161 w 161"/>
                <a:gd name="T7" fmla="*/ 36 h 321"/>
                <a:gd name="T8" fmla="*/ 36 w 161"/>
                <a:gd name="T9" fmla="*/ 160 h 321"/>
                <a:gd name="T10" fmla="*/ 161 w 161"/>
                <a:gd name="T11" fmla="*/ 285 h 321"/>
                <a:gd name="T12" fmla="*/ 161 w 161"/>
                <a:gd name="T13" fmla="*/ 321 h 3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1" h="321">
                  <a:moveTo>
                    <a:pt x="161" y="321"/>
                  </a:moveTo>
                  <a:cubicBezTo>
                    <a:pt x="72" y="321"/>
                    <a:pt x="0" y="249"/>
                    <a:pt x="0" y="160"/>
                  </a:cubicBezTo>
                  <a:cubicBezTo>
                    <a:pt x="0" y="72"/>
                    <a:pt x="72" y="0"/>
                    <a:pt x="161" y="0"/>
                  </a:cubicBezTo>
                  <a:cubicBezTo>
                    <a:pt x="161" y="36"/>
                    <a:pt x="161" y="36"/>
                    <a:pt x="161" y="36"/>
                  </a:cubicBezTo>
                  <a:cubicBezTo>
                    <a:pt x="92" y="36"/>
                    <a:pt x="36" y="92"/>
                    <a:pt x="36" y="160"/>
                  </a:cubicBezTo>
                  <a:cubicBezTo>
                    <a:pt x="36" y="229"/>
                    <a:pt x="92" y="285"/>
                    <a:pt x="161" y="285"/>
                  </a:cubicBezTo>
                  <a:lnTo>
                    <a:pt x="161" y="321"/>
                  </a:lnTo>
                  <a:close/>
                </a:path>
              </a:pathLst>
            </a:custGeom>
            <a:solidFill>
              <a:srgbClr val="8E00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6858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350" b="0" i="0" u="none" strike="noStrike" kern="0" cap="none" spc="0" normalizeH="0" baseline="0" noProof="0">
                <a:ln>
                  <a:noFill/>
                </a:ln>
                <a:solidFill>
                  <a:srgbClr val="4B4B4D"/>
                </a:solidFill>
                <a:effectLst/>
                <a:uLnTx/>
                <a:uFillTx/>
                <a:latin typeface="Arial"/>
              </a:endParaRPr>
            </a:p>
          </p:txBody>
        </p:sp>
        <p:sp>
          <p:nvSpPr>
            <p:cNvPr id="9" name="Oval 7">
              <a:extLst>
                <a:ext uri="{FF2B5EF4-FFF2-40B4-BE49-F238E27FC236}">
                  <a16:creationId xmlns:a16="http://schemas.microsoft.com/office/drawing/2014/main" id="{0CD19BCB-06A7-42E1-80EF-F255C6CAEB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42717" y="5697538"/>
              <a:ext cx="125413" cy="125413"/>
            </a:xfrm>
            <a:prstGeom prst="ellipse">
              <a:avLst/>
            </a:prstGeom>
            <a:solidFill>
              <a:srgbClr val="F4757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6858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350" b="0" i="0" u="none" strike="noStrike" kern="0" cap="none" spc="0" normalizeH="0" baseline="0" noProof="0">
                <a:ln>
                  <a:noFill/>
                </a:ln>
                <a:solidFill>
                  <a:srgbClr val="4B4B4D"/>
                </a:solidFill>
                <a:effectLst/>
                <a:uLnTx/>
                <a:uFillTx/>
                <a:latin typeface="Arial"/>
              </a:endParaRPr>
            </a:p>
          </p:txBody>
        </p:sp>
      </p:grpSp>
      <p:sp>
        <p:nvSpPr>
          <p:cNvPr id="2" name="Titre 1">
            <a:extLst>
              <a:ext uri="{FF2B5EF4-FFF2-40B4-BE49-F238E27FC236}">
                <a16:creationId xmlns:a16="http://schemas.microsoft.com/office/drawing/2014/main" id="{5CB2010C-07A9-439E-9EDE-35D732EA6B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74852"/>
            <a:ext cx="10515600" cy="1232207"/>
          </a:xfrm>
          <a:prstGeom prst="rect">
            <a:avLst/>
          </a:prstGeom>
        </p:spPr>
        <p:txBody>
          <a:bodyPr anchor="ctr" anchorCtr="0"/>
          <a:lstStyle>
            <a:lvl1pPr algn="ctr">
              <a:defRPr sz="2400" b="0">
                <a:solidFill>
                  <a:schemeClr val="bg1"/>
                </a:solidFill>
              </a:defRPr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15" name="Espace réservé du texte 14">
            <a:extLst>
              <a:ext uri="{FF2B5EF4-FFF2-40B4-BE49-F238E27FC236}">
                <a16:creationId xmlns:a16="http://schemas.microsoft.com/office/drawing/2014/main" id="{7F317F6A-6E13-4FBE-AE57-EF9D56E50EC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737359" y="4142528"/>
            <a:ext cx="720000" cy="720000"/>
          </a:xfrm>
          <a:prstGeom prst="ellipse">
            <a:avLst/>
          </a:prstGeom>
          <a:solidFill>
            <a:srgbClr val="A89BA6"/>
          </a:solidFill>
        </p:spPr>
        <p:txBody>
          <a:bodyPr anchor="ctr" anchorCtr="0"/>
          <a:lstStyle>
            <a:lvl1pPr marL="0" indent="0" algn="ctr">
              <a:buFontTx/>
              <a:buNone/>
              <a:defRPr sz="180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defRPr>
            </a:lvl1pPr>
            <a:lvl2pPr>
              <a:defRPr sz="18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18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18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18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fr-FR"/>
              <a:t>1</a:t>
            </a:r>
          </a:p>
        </p:txBody>
      </p:sp>
      <p:sp>
        <p:nvSpPr>
          <p:cNvPr id="10" name="Espace réservé pour une image  9">
            <a:extLst>
              <a:ext uri="{FF2B5EF4-FFF2-40B4-BE49-F238E27FC236}">
                <a16:creationId xmlns:a16="http://schemas.microsoft.com/office/drawing/2014/main" id="{C61C8ACB-B158-4FBE-8631-5157EECF90E1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-1" y="0"/>
            <a:ext cx="12192000" cy="4535622"/>
          </a:xfrm>
          <a:prstGeom prst="rect">
            <a:avLst/>
          </a:prstGeom>
        </p:spPr>
        <p:txBody>
          <a:bodyPr/>
          <a:lstStyle/>
          <a:p>
            <a:r>
              <a:rPr lang="fr-FR"/>
              <a:t>Cliquez sur l'icône pour ajouter une image</a:t>
            </a:r>
          </a:p>
        </p:txBody>
      </p:sp>
    </p:spTree>
    <p:extLst>
      <p:ext uri="{BB962C8B-B14F-4D97-AF65-F5344CB8AC3E}">
        <p14:creationId xmlns:p14="http://schemas.microsoft.com/office/powerpoint/2010/main" val="335591016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BE" dirty="0"/>
              <a:t> </a:t>
            </a:r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3" hasCustomPrompt="1"/>
          </p:nvPr>
        </p:nvSpPr>
        <p:spPr>
          <a:xfrm>
            <a:off x="384000" y="6461861"/>
            <a:ext cx="5664200" cy="169277"/>
          </a:xfrm>
        </p:spPr>
        <p:txBody>
          <a:bodyPr anchor="ctr" anchorCtr="0"/>
          <a:lstStyle>
            <a:lvl1pPr>
              <a:defRPr sz="1100" b="0" cap="all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/>
              <a:t> 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4"/>
          </p:nvPr>
        </p:nvSpPr>
        <p:spPr>
          <a:xfrm>
            <a:off x="912000" y="1476001"/>
            <a:ext cx="10367717" cy="830997"/>
          </a:xfrm>
        </p:spPr>
        <p:txBody>
          <a:bodyPr/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</p:txBody>
      </p:sp>
      <p:sp>
        <p:nvSpPr>
          <p:cNvPr id="10" name="Espace réservé du texte 7"/>
          <p:cNvSpPr>
            <a:spLocks noGrp="1"/>
          </p:cNvSpPr>
          <p:nvPr>
            <p:ph type="body" sz="quarter" idx="15" hasCustomPrompt="1"/>
          </p:nvPr>
        </p:nvSpPr>
        <p:spPr>
          <a:xfrm>
            <a:off x="201691" y="700389"/>
            <a:ext cx="288541" cy="307777"/>
          </a:xfrm>
        </p:spPr>
        <p:txBody>
          <a:bodyPr wrap="none" anchor="ctr" anchorCtr="0"/>
          <a:lstStyle>
            <a:lvl1pPr algn="ctr">
              <a:defRPr sz="2000" b="1" cap="all" baseline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fr-FR" dirty="0"/>
              <a:t>N°</a:t>
            </a: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3973423"/>
      </p:ext>
    </p:extLst>
  </p:cSld>
  <p:clrMapOvr>
    <a:masterClrMapping/>
  </p:clrMapOvr>
  <p:transition spd="slow">
    <p:strips dir="rd"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1_Diapositive de titr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e 16">
            <a:extLst>
              <a:ext uri="{FF2B5EF4-FFF2-40B4-BE49-F238E27FC236}">
                <a16:creationId xmlns:a16="http://schemas.microsoft.com/office/drawing/2014/main" id="{C9277838-2AD8-4A1D-A620-5461861C28E0}"/>
              </a:ext>
            </a:extLst>
          </p:cNvPr>
          <p:cNvGrpSpPr/>
          <p:nvPr/>
        </p:nvGrpSpPr>
        <p:grpSpPr>
          <a:xfrm>
            <a:off x="5319922" y="627258"/>
            <a:ext cx="1541463" cy="952500"/>
            <a:chOff x="3798888" y="5462588"/>
            <a:chExt cx="1541463" cy="952500"/>
          </a:xfrm>
        </p:grpSpPr>
        <p:sp>
          <p:nvSpPr>
            <p:cNvPr id="4" name="Freeform 5">
              <a:extLst>
                <a:ext uri="{FF2B5EF4-FFF2-40B4-BE49-F238E27FC236}">
                  <a16:creationId xmlns:a16="http://schemas.microsoft.com/office/drawing/2014/main" id="{14A437A5-BEAF-41D3-B1F3-96DC0E30AE46}"/>
                </a:ext>
              </a:extLst>
            </p:cNvPr>
            <p:cNvSpPr>
              <a:spLocks/>
            </p:cNvSpPr>
            <p:nvPr/>
          </p:nvSpPr>
          <p:spPr bwMode="auto">
            <a:xfrm>
              <a:off x="4310063" y="5462588"/>
              <a:ext cx="519113" cy="561975"/>
            </a:xfrm>
            <a:custGeom>
              <a:avLst/>
              <a:gdLst>
                <a:gd name="T0" fmla="*/ 405 w 409"/>
                <a:gd name="T1" fmla="*/ 336 h 444"/>
                <a:gd name="T2" fmla="*/ 364 w 409"/>
                <a:gd name="T3" fmla="*/ 336 h 444"/>
                <a:gd name="T4" fmla="*/ 301 w 409"/>
                <a:gd name="T5" fmla="*/ 392 h 444"/>
                <a:gd name="T6" fmla="*/ 217 w 409"/>
                <a:gd name="T7" fmla="*/ 411 h 444"/>
                <a:gd name="T8" fmla="*/ 89 w 409"/>
                <a:gd name="T9" fmla="*/ 356 h 444"/>
                <a:gd name="T10" fmla="*/ 37 w 409"/>
                <a:gd name="T11" fmla="*/ 220 h 444"/>
                <a:gd name="T12" fmla="*/ 90 w 409"/>
                <a:gd name="T13" fmla="*/ 89 h 444"/>
                <a:gd name="T14" fmla="*/ 217 w 409"/>
                <a:gd name="T15" fmla="*/ 33 h 444"/>
                <a:gd name="T16" fmla="*/ 302 w 409"/>
                <a:gd name="T17" fmla="*/ 53 h 444"/>
                <a:gd name="T18" fmla="*/ 367 w 409"/>
                <a:gd name="T19" fmla="*/ 112 h 444"/>
                <a:gd name="T20" fmla="*/ 409 w 409"/>
                <a:gd name="T21" fmla="*/ 112 h 444"/>
                <a:gd name="T22" fmla="*/ 332 w 409"/>
                <a:gd name="T23" fmla="*/ 31 h 444"/>
                <a:gd name="T24" fmla="*/ 218 w 409"/>
                <a:gd name="T25" fmla="*/ 0 h 444"/>
                <a:gd name="T26" fmla="*/ 135 w 409"/>
                <a:gd name="T27" fmla="*/ 16 h 444"/>
                <a:gd name="T28" fmla="*/ 67 w 409"/>
                <a:gd name="T29" fmla="*/ 62 h 444"/>
                <a:gd name="T30" fmla="*/ 17 w 409"/>
                <a:gd name="T31" fmla="*/ 134 h 444"/>
                <a:gd name="T32" fmla="*/ 0 w 409"/>
                <a:gd name="T33" fmla="*/ 219 h 444"/>
                <a:gd name="T34" fmla="*/ 63 w 409"/>
                <a:gd name="T35" fmla="*/ 379 h 444"/>
                <a:gd name="T36" fmla="*/ 220 w 409"/>
                <a:gd name="T37" fmla="*/ 444 h 444"/>
                <a:gd name="T38" fmla="*/ 330 w 409"/>
                <a:gd name="T39" fmla="*/ 414 h 444"/>
                <a:gd name="T40" fmla="*/ 405 w 409"/>
                <a:gd name="T41" fmla="*/ 336 h 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409" h="444">
                  <a:moveTo>
                    <a:pt x="405" y="336"/>
                  </a:moveTo>
                  <a:cubicBezTo>
                    <a:pt x="364" y="336"/>
                    <a:pt x="364" y="336"/>
                    <a:pt x="364" y="336"/>
                  </a:cubicBezTo>
                  <a:cubicBezTo>
                    <a:pt x="346" y="361"/>
                    <a:pt x="325" y="379"/>
                    <a:pt x="301" y="392"/>
                  </a:cubicBezTo>
                  <a:cubicBezTo>
                    <a:pt x="276" y="405"/>
                    <a:pt x="248" y="411"/>
                    <a:pt x="217" y="411"/>
                  </a:cubicBezTo>
                  <a:cubicBezTo>
                    <a:pt x="167" y="411"/>
                    <a:pt x="124" y="393"/>
                    <a:pt x="89" y="356"/>
                  </a:cubicBezTo>
                  <a:cubicBezTo>
                    <a:pt x="54" y="319"/>
                    <a:pt x="37" y="273"/>
                    <a:pt x="37" y="220"/>
                  </a:cubicBezTo>
                  <a:cubicBezTo>
                    <a:pt x="37" y="169"/>
                    <a:pt x="54" y="125"/>
                    <a:pt x="90" y="89"/>
                  </a:cubicBezTo>
                  <a:cubicBezTo>
                    <a:pt x="125" y="52"/>
                    <a:pt x="168" y="33"/>
                    <a:pt x="217" y="33"/>
                  </a:cubicBezTo>
                  <a:cubicBezTo>
                    <a:pt x="249" y="33"/>
                    <a:pt x="277" y="40"/>
                    <a:pt x="302" y="53"/>
                  </a:cubicBezTo>
                  <a:cubicBezTo>
                    <a:pt x="326" y="66"/>
                    <a:pt x="348" y="86"/>
                    <a:pt x="367" y="112"/>
                  </a:cubicBezTo>
                  <a:cubicBezTo>
                    <a:pt x="409" y="112"/>
                    <a:pt x="409" y="112"/>
                    <a:pt x="409" y="112"/>
                  </a:cubicBezTo>
                  <a:cubicBezTo>
                    <a:pt x="390" y="78"/>
                    <a:pt x="364" y="50"/>
                    <a:pt x="332" y="31"/>
                  </a:cubicBezTo>
                  <a:cubicBezTo>
                    <a:pt x="298" y="10"/>
                    <a:pt x="260" y="0"/>
                    <a:pt x="218" y="0"/>
                  </a:cubicBezTo>
                  <a:cubicBezTo>
                    <a:pt x="188" y="0"/>
                    <a:pt x="161" y="5"/>
                    <a:pt x="135" y="16"/>
                  </a:cubicBezTo>
                  <a:cubicBezTo>
                    <a:pt x="110" y="26"/>
                    <a:pt x="87" y="41"/>
                    <a:pt x="67" y="62"/>
                  </a:cubicBezTo>
                  <a:cubicBezTo>
                    <a:pt x="45" y="83"/>
                    <a:pt x="29" y="107"/>
                    <a:pt x="17" y="134"/>
                  </a:cubicBezTo>
                  <a:cubicBezTo>
                    <a:pt x="6" y="161"/>
                    <a:pt x="0" y="189"/>
                    <a:pt x="0" y="219"/>
                  </a:cubicBezTo>
                  <a:cubicBezTo>
                    <a:pt x="0" y="283"/>
                    <a:pt x="21" y="337"/>
                    <a:pt x="63" y="379"/>
                  </a:cubicBezTo>
                  <a:cubicBezTo>
                    <a:pt x="105" y="422"/>
                    <a:pt x="158" y="444"/>
                    <a:pt x="220" y="444"/>
                  </a:cubicBezTo>
                  <a:cubicBezTo>
                    <a:pt x="261" y="444"/>
                    <a:pt x="298" y="434"/>
                    <a:pt x="330" y="414"/>
                  </a:cubicBezTo>
                  <a:cubicBezTo>
                    <a:pt x="361" y="395"/>
                    <a:pt x="386" y="369"/>
                    <a:pt x="405" y="336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4B4B4D"/>
                </a:solidFill>
              </a:endParaRPr>
            </a:p>
          </p:txBody>
        </p:sp>
        <p:sp>
          <p:nvSpPr>
            <p:cNvPr id="5" name="Freeform 6">
              <a:extLst>
                <a:ext uri="{FF2B5EF4-FFF2-40B4-BE49-F238E27FC236}">
                  <a16:creationId xmlns:a16="http://schemas.microsoft.com/office/drawing/2014/main" id="{34E3D7FE-05E2-4C1C-A530-E2027F41DBBB}"/>
                </a:ext>
              </a:extLst>
            </p:cNvPr>
            <p:cNvSpPr>
              <a:spLocks/>
            </p:cNvSpPr>
            <p:nvPr/>
          </p:nvSpPr>
          <p:spPr bwMode="auto">
            <a:xfrm>
              <a:off x="4387851" y="5543550"/>
              <a:ext cx="204788" cy="404813"/>
            </a:xfrm>
            <a:custGeom>
              <a:avLst/>
              <a:gdLst>
                <a:gd name="T0" fmla="*/ 161 w 161"/>
                <a:gd name="T1" fmla="*/ 321 h 321"/>
                <a:gd name="T2" fmla="*/ 0 w 161"/>
                <a:gd name="T3" fmla="*/ 160 h 321"/>
                <a:gd name="T4" fmla="*/ 161 w 161"/>
                <a:gd name="T5" fmla="*/ 0 h 321"/>
                <a:gd name="T6" fmla="*/ 161 w 161"/>
                <a:gd name="T7" fmla="*/ 36 h 321"/>
                <a:gd name="T8" fmla="*/ 36 w 161"/>
                <a:gd name="T9" fmla="*/ 160 h 321"/>
                <a:gd name="T10" fmla="*/ 161 w 161"/>
                <a:gd name="T11" fmla="*/ 285 h 321"/>
                <a:gd name="T12" fmla="*/ 161 w 161"/>
                <a:gd name="T13" fmla="*/ 321 h 3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1" h="321">
                  <a:moveTo>
                    <a:pt x="161" y="321"/>
                  </a:moveTo>
                  <a:cubicBezTo>
                    <a:pt x="72" y="321"/>
                    <a:pt x="0" y="249"/>
                    <a:pt x="0" y="160"/>
                  </a:cubicBezTo>
                  <a:cubicBezTo>
                    <a:pt x="0" y="72"/>
                    <a:pt x="72" y="0"/>
                    <a:pt x="161" y="0"/>
                  </a:cubicBezTo>
                  <a:cubicBezTo>
                    <a:pt x="161" y="36"/>
                    <a:pt x="161" y="36"/>
                    <a:pt x="161" y="36"/>
                  </a:cubicBezTo>
                  <a:cubicBezTo>
                    <a:pt x="92" y="36"/>
                    <a:pt x="36" y="92"/>
                    <a:pt x="36" y="160"/>
                  </a:cubicBezTo>
                  <a:cubicBezTo>
                    <a:pt x="36" y="229"/>
                    <a:pt x="92" y="285"/>
                    <a:pt x="161" y="285"/>
                  </a:cubicBezTo>
                  <a:lnTo>
                    <a:pt x="161" y="32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4B4B4D"/>
                </a:solidFill>
              </a:endParaRPr>
            </a:p>
          </p:txBody>
        </p:sp>
        <p:sp>
          <p:nvSpPr>
            <p:cNvPr id="6" name="Oval 7">
              <a:extLst>
                <a:ext uri="{FF2B5EF4-FFF2-40B4-BE49-F238E27FC236}">
                  <a16:creationId xmlns:a16="http://schemas.microsoft.com/office/drawing/2014/main" id="{C3CEA67A-E41D-443A-BA17-9E20991AF0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33901" y="5688013"/>
              <a:ext cx="125413" cy="12541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4B4B4D"/>
                </a:solidFill>
              </a:endParaRPr>
            </a:p>
          </p:txBody>
        </p:sp>
        <p:sp>
          <p:nvSpPr>
            <p:cNvPr id="7" name="Freeform 8">
              <a:extLst>
                <a:ext uri="{FF2B5EF4-FFF2-40B4-BE49-F238E27FC236}">
                  <a16:creationId xmlns:a16="http://schemas.microsoft.com/office/drawing/2014/main" id="{E573F3B3-4ED6-4A7C-B357-6F375EEC82DB}"/>
                </a:ext>
              </a:extLst>
            </p:cNvPr>
            <p:cNvSpPr>
              <a:spLocks/>
            </p:cNvSpPr>
            <p:nvPr/>
          </p:nvSpPr>
          <p:spPr bwMode="auto">
            <a:xfrm>
              <a:off x="3798888" y="6194425"/>
              <a:ext cx="203200" cy="219075"/>
            </a:xfrm>
            <a:custGeom>
              <a:avLst/>
              <a:gdLst>
                <a:gd name="T0" fmla="*/ 141 w 160"/>
                <a:gd name="T1" fmla="*/ 46 h 173"/>
                <a:gd name="T2" fmla="*/ 116 w 160"/>
                <a:gd name="T3" fmla="*/ 24 h 173"/>
                <a:gd name="T4" fmla="*/ 84 w 160"/>
                <a:gd name="T5" fmla="*/ 16 h 173"/>
                <a:gd name="T6" fmla="*/ 37 w 160"/>
                <a:gd name="T7" fmla="*/ 37 h 173"/>
                <a:gd name="T8" fmla="*/ 17 w 160"/>
                <a:gd name="T9" fmla="*/ 86 h 173"/>
                <a:gd name="T10" fmla="*/ 37 w 160"/>
                <a:gd name="T11" fmla="*/ 136 h 173"/>
                <a:gd name="T12" fmla="*/ 84 w 160"/>
                <a:gd name="T13" fmla="*/ 157 h 173"/>
                <a:gd name="T14" fmla="*/ 115 w 160"/>
                <a:gd name="T15" fmla="*/ 150 h 173"/>
                <a:gd name="T16" fmla="*/ 139 w 160"/>
                <a:gd name="T17" fmla="*/ 128 h 173"/>
                <a:gd name="T18" fmla="*/ 159 w 160"/>
                <a:gd name="T19" fmla="*/ 128 h 173"/>
                <a:gd name="T20" fmla="*/ 128 w 160"/>
                <a:gd name="T21" fmla="*/ 161 h 173"/>
                <a:gd name="T22" fmla="*/ 85 w 160"/>
                <a:gd name="T23" fmla="*/ 173 h 173"/>
                <a:gd name="T24" fmla="*/ 24 w 160"/>
                <a:gd name="T25" fmla="*/ 148 h 173"/>
                <a:gd name="T26" fmla="*/ 0 w 160"/>
                <a:gd name="T27" fmla="*/ 85 h 173"/>
                <a:gd name="T28" fmla="*/ 6 w 160"/>
                <a:gd name="T29" fmla="*/ 52 h 173"/>
                <a:gd name="T30" fmla="*/ 26 w 160"/>
                <a:gd name="T31" fmla="*/ 24 h 173"/>
                <a:gd name="T32" fmla="*/ 52 w 160"/>
                <a:gd name="T33" fmla="*/ 6 h 173"/>
                <a:gd name="T34" fmla="*/ 84 w 160"/>
                <a:gd name="T35" fmla="*/ 0 h 173"/>
                <a:gd name="T36" fmla="*/ 129 w 160"/>
                <a:gd name="T37" fmla="*/ 12 h 173"/>
                <a:gd name="T38" fmla="*/ 160 w 160"/>
                <a:gd name="T39" fmla="*/ 46 h 173"/>
                <a:gd name="T40" fmla="*/ 141 w 160"/>
                <a:gd name="T41" fmla="*/ 46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60" h="173">
                  <a:moveTo>
                    <a:pt x="141" y="46"/>
                  </a:moveTo>
                  <a:cubicBezTo>
                    <a:pt x="133" y="36"/>
                    <a:pt x="125" y="29"/>
                    <a:pt x="116" y="24"/>
                  </a:cubicBezTo>
                  <a:cubicBezTo>
                    <a:pt x="106" y="19"/>
                    <a:pt x="96" y="16"/>
                    <a:pt x="84" y="16"/>
                  </a:cubicBezTo>
                  <a:cubicBezTo>
                    <a:pt x="66" y="16"/>
                    <a:pt x="50" y="23"/>
                    <a:pt x="37" y="37"/>
                  </a:cubicBezTo>
                  <a:cubicBezTo>
                    <a:pt x="24" y="51"/>
                    <a:pt x="17" y="67"/>
                    <a:pt x="17" y="86"/>
                  </a:cubicBezTo>
                  <a:cubicBezTo>
                    <a:pt x="17" y="106"/>
                    <a:pt x="24" y="123"/>
                    <a:pt x="37" y="136"/>
                  </a:cubicBezTo>
                  <a:cubicBezTo>
                    <a:pt x="50" y="150"/>
                    <a:pt x="65" y="157"/>
                    <a:pt x="84" y="157"/>
                  </a:cubicBezTo>
                  <a:cubicBezTo>
                    <a:pt x="96" y="157"/>
                    <a:pt x="106" y="155"/>
                    <a:pt x="115" y="150"/>
                  </a:cubicBezTo>
                  <a:cubicBezTo>
                    <a:pt x="124" y="145"/>
                    <a:pt x="133" y="138"/>
                    <a:pt x="139" y="128"/>
                  </a:cubicBezTo>
                  <a:cubicBezTo>
                    <a:pt x="159" y="128"/>
                    <a:pt x="159" y="128"/>
                    <a:pt x="159" y="128"/>
                  </a:cubicBezTo>
                  <a:cubicBezTo>
                    <a:pt x="151" y="143"/>
                    <a:pt x="141" y="153"/>
                    <a:pt x="128" y="161"/>
                  </a:cubicBezTo>
                  <a:cubicBezTo>
                    <a:pt x="115" y="169"/>
                    <a:pt x="101" y="173"/>
                    <a:pt x="85" y="173"/>
                  </a:cubicBezTo>
                  <a:cubicBezTo>
                    <a:pt x="61" y="173"/>
                    <a:pt x="40" y="164"/>
                    <a:pt x="24" y="148"/>
                  </a:cubicBezTo>
                  <a:cubicBezTo>
                    <a:pt x="8" y="131"/>
                    <a:pt x="0" y="110"/>
                    <a:pt x="0" y="85"/>
                  </a:cubicBezTo>
                  <a:cubicBezTo>
                    <a:pt x="0" y="74"/>
                    <a:pt x="2" y="63"/>
                    <a:pt x="6" y="52"/>
                  </a:cubicBezTo>
                  <a:cubicBezTo>
                    <a:pt x="11" y="42"/>
                    <a:pt x="17" y="33"/>
                    <a:pt x="26" y="24"/>
                  </a:cubicBezTo>
                  <a:cubicBezTo>
                    <a:pt x="34" y="16"/>
                    <a:pt x="42" y="10"/>
                    <a:pt x="52" y="6"/>
                  </a:cubicBezTo>
                  <a:cubicBezTo>
                    <a:pt x="62" y="2"/>
                    <a:pt x="73" y="0"/>
                    <a:pt x="84" y="0"/>
                  </a:cubicBezTo>
                  <a:cubicBezTo>
                    <a:pt x="101" y="0"/>
                    <a:pt x="116" y="4"/>
                    <a:pt x="129" y="12"/>
                  </a:cubicBezTo>
                  <a:cubicBezTo>
                    <a:pt x="142" y="20"/>
                    <a:pt x="152" y="32"/>
                    <a:pt x="160" y="46"/>
                  </a:cubicBezTo>
                  <a:lnTo>
                    <a:pt x="141" y="4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4B4B4D"/>
                </a:solidFill>
              </a:endParaRPr>
            </a:p>
          </p:txBody>
        </p:sp>
        <p:sp>
          <p:nvSpPr>
            <p:cNvPr id="8" name="Freeform 9">
              <a:extLst>
                <a:ext uri="{FF2B5EF4-FFF2-40B4-BE49-F238E27FC236}">
                  <a16:creationId xmlns:a16="http://schemas.microsoft.com/office/drawing/2014/main" id="{B9E6D3C3-A82A-41E5-97F1-74BBB9F64F9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084638" y="6194425"/>
              <a:ext cx="219075" cy="220663"/>
            </a:xfrm>
            <a:custGeom>
              <a:avLst/>
              <a:gdLst>
                <a:gd name="T0" fmla="*/ 173 w 173"/>
                <a:gd name="T1" fmla="*/ 87 h 174"/>
                <a:gd name="T2" fmla="*/ 166 w 173"/>
                <a:gd name="T3" fmla="*/ 122 h 174"/>
                <a:gd name="T4" fmla="*/ 148 w 173"/>
                <a:gd name="T5" fmla="*/ 149 h 174"/>
                <a:gd name="T6" fmla="*/ 121 w 173"/>
                <a:gd name="T7" fmla="*/ 167 h 174"/>
                <a:gd name="T8" fmla="*/ 86 w 173"/>
                <a:gd name="T9" fmla="*/ 174 h 174"/>
                <a:gd name="T10" fmla="*/ 52 w 173"/>
                <a:gd name="T11" fmla="*/ 167 h 174"/>
                <a:gd name="T12" fmla="*/ 25 w 173"/>
                <a:gd name="T13" fmla="*/ 149 h 174"/>
                <a:gd name="T14" fmla="*/ 7 w 173"/>
                <a:gd name="T15" fmla="*/ 122 h 174"/>
                <a:gd name="T16" fmla="*/ 0 w 173"/>
                <a:gd name="T17" fmla="*/ 87 h 174"/>
                <a:gd name="T18" fmla="*/ 7 w 173"/>
                <a:gd name="T19" fmla="*/ 52 h 174"/>
                <a:gd name="T20" fmla="*/ 25 w 173"/>
                <a:gd name="T21" fmla="*/ 25 h 174"/>
                <a:gd name="T22" fmla="*/ 52 w 173"/>
                <a:gd name="T23" fmla="*/ 7 h 174"/>
                <a:gd name="T24" fmla="*/ 86 w 173"/>
                <a:gd name="T25" fmla="*/ 0 h 174"/>
                <a:gd name="T26" fmla="*/ 121 w 173"/>
                <a:gd name="T27" fmla="*/ 7 h 174"/>
                <a:gd name="T28" fmla="*/ 148 w 173"/>
                <a:gd name="T29" fmla="*/ 25 h 174"/>
                <a:gd name="T30" fmla="*/ 166 w 173"/>
                <a:gd name="T31" fmla="*/ 52 h 174"/>
                <a:gd name="T32" fmla="*/ 173 w 173"/>
                <a:gd name="T33" fmla="*/ 87 h 174"/>
                <a:gd name="T34" fmla="*/ 154 w 173"/>
                <a:gd name="T35" fmla="*/ 87 h 174"/>
                <a:gd name="T36" fmla="*/ 150 w 173"/>
                <a:gd name="T37" fmla="*/ 60 h 174"/>
                <a:gd name="T38" fmla="*/ 136 w 173"/>
                <a:gd name="T39" fmla="*/ 37 h 174"/>
                <a:gd name="T40" fmla="*/ 115 w 173"/>
                <a:gd name="T41" fmla="*/ 21 h 174"/>
                <a:gd name="T42" fmla="*/ 86 w 173"/>
                <a:gd name="T43" fmla="*/ 15 h 174"/>
                <a:gd name="T44" fmla="*/ 58 w 173"/>
                <a:gd name="T45" fmla="*/ 21 h 174"/>
                <a:gd name="T46" fmla="*/ 37 w 173"/>
                <a:gd name="T47" fmla="*/ 37 h 174"/>
                <a:gd name="T48" fmla="*/ 23 w 173"/>
                <a:gd name="T49" fmla="*/ 60 h 174"/>
                <a:gd name="T50" fmla="*/ 18 w 173"/>
                <a:gd name="T51" fmla="*/ 87 h 174"/>
                <a:gd name="T52" fmla="*/ 23 w 173"/>
                <a:gd name="T53" fmla="*/ 114 h 174"/>
                <a:gd name="T54" fmla="*/ 37 w 173"/>
                <a:gd name="T55" fmla="*/ 137 h 174"/>
                <a:gd name="T56" fmla="*/ 58 w 173"/>
                <a:gd name="T57" fmla="*/ 152 h 174"/>
                <a:gd name="T58" fmla="*/ 86 w 173"/>
                <a:gd name="T59" fmla="*/ 158 h 174"/>
                <a:gd name="T60" fmla="*/ 115 w 173"/>
                <a:gd name="T61" fmla="*/ 152 h 174"/>
                <a:gd name="T62" fmla="*/ 136 w 173"/>
                <a:gd name="T63" fmla="*/ 137 h 174"/>
                <a:gd name="T64" fmla="*/ 150 w 173"/>
                <a:gd name="T65" fmla="*/ 114 h 174"/>
                <a:gd name="T66" fmla="*/ 154 w 173"/>
                <a:gd name="T67" fmla="*/ 87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73" h="174">
                  <a:moveTo>
                    <a:pt x="173" y="87"/>
                  </a:moveTo>
                  <a:cubicBezTo>
                    <a:pt x="173" y="99"/>
                    <a:pt x="170" y="111"/>
                    <a:pt x="166" y="122"/>
                  </a:cubicBezTo>
                  <a:cubicBezTo>
                    <a:pt x="162" y="132"/>
                    <a:pt x="156" y="141"/>
                    <a:pt x="148" y="149"/>
                  </a:cubicBezTo>
                  <a:cubicBezTo>
                    <a:pt x="140" y="157"/>
                    <a:pt x="131" y="163"/>
                    <a:pt x="121" y="167"/>
                  </a:cubicBezTo>
                  <a:cubicBezTo>
                    <a:pt x="110" y="171"/>
                    <a:pt x="99" y="174"/>
                    <a:pt x="86" y="174"/>
                  </a:cubicBezTo>
                  <a:cubicBezTo>
                    <a:pt x="74" y="174"/>
                    <a:pt x="63" y="171"/>
                    <a:pt x="52" y="167"/>
                  </a:cubicBezTo>
                  <a:cubicBezTo>
                    <a:pt x="42" y="163"/>
                    <a:pt x="33" y="157"/>
                    <a:pt x="25" y="149"/>
                  </a:cubicBezTo>
                  <a:cubicBezTo>
                    <a:pt x="17" y="141"/>
                    <a:pt x="11" y="132"/>
                    <a:pt x="7" y="122"/>
                  </a:cubicBezTo>
                  <a:cubicBezTo>
                    <a:pt x="2" y="111"/>
                    <a:pt x="0" y="99"/>
                    <a:pt x="0" y="87"/>
                  </a:cubicBezTo>
                  <a:cubicBezTo>
                    <a:pt x="0" y="74"/>
                    <a:pt x="2" y="63"/>
                    <a:pt x="7" y="52"/>
                  </a:cubicBezTo>
                  <a:cubicBezTo>
                    <a:pt x="11" y="41"/>
                    <a:pt x="17" y="32"/>
                    <a:pt x="25" y="25"/>
                  </a:cubicBezTo>
                  <a:cubicBezTo>
                    <a:pt x="33" y="17"/>
                    <a:pt x="42" y="11"/>
                    <a:pt x="52" y="7"/>
                  </a:cubicBezTo>
                  <a:cubicBezTo>
                    <a:pt x="63" y="2"/>
                    <a:pt x="74" y="0"/>
                    <a:pt x="86" y="0"/>
                  </a:cubicBezTo>
                  <a:cubicBezTo>
                    <a:pt x="99" y="0"/>
                    <a:pt x="110" y="2"/>
                    <a:pt x="121" y="7"/>
                  </a:cubicBezTo>
                  <a:cubicBezTo>
                    <a:pt x="131" y="11"/>
                    <a:pt x="140" y="17"/>
                    <a:pt x="148" y="25"/>
                  </a:cubicBezTo>
                  <a:cubicBezTo>
                    <a:pt x="156" y="32"/>
                    <a:pt x="162" y="41"/>
                    <a:pt x="166" y="52"/>
                  </a:cubicBezTo>
                  <a:cubicBezTo>
                    <a:pt x="170" y="63"/>
                    <a:pt x="173" y="74"/>
                    <a:pt x="173" y="87"/>
                  </a:cubicBezTo>
                  <a:moveTo>
                    <a:pt x="154" y="87"/>
                  </a:moveTo>
                  <a:cubicBezTo>
                    <a:pt x="154" y="77"/>
                    <a:pt x="153" y="68"/>
                    <a:pt x="150" y="60"/>
                  </a:cubicBezTo>
                  <a:cubicBezTo>
                    <a:pt x="147" y="51"/>
                    <a:pt x="142" y="43"/>
                    <a:pt x="136" y="37"/>
                  </a:cubicBezTo>
                  <a:cubicBezTo>
                    <a:pt x="130" y="30"/>
                    <a:pt x="123" y="25"/>
                    <a:pt x="115" y="21"/>
                  </a:cubicBezTo>
                  <a:cubicBezTo>
                    <a:pt x="106" y="17"/>
                    <a:pt x="97" y="15"/>
                    <a:pt x="86" y="15"/>
                  </a:cubicBezTo>
                  <a:cubicBezTo>
                    <a:pt x="76" y="15"/>
                    <a:pt x="66" y="17"/>
                    <a:pt x="58" y="21"/>
                  </a:cubicBezTo>
                  <a:cubicBezTo>
                    <a:pt x="49" y="25"/>
                    <a:pt x="42" y="30"/>
                    <a:pt x="37" y="37"/>
                  </a:cubicBezTo>
                  <a:cubicBezTo>
                    <a:pt x="31" y="43"/>
                    <a:pt x="26" y="51"/>
                    <a:pt x="23" y="60"/>
                  </a:cubicBezTo>
                  <a:cubicBezTo>
                    <a:pt x="20" y="68"/>
                    <a:pt x="18" y="77"/>
                    <a:pt x="18" y="87"/>
                  </a:cubicBezTo>
                  <a:cubicBezTo>
                    <a:pt x="18" y="96"/>
                    <a:pt x="20" y="105"/>
                    <a:pt x="23" y="114"/>
                  </a:cubicBezTo>
                  <a:cubicBezTo>
                    <a:pt x="26" y="123"/>
                    <a:pt x="31" y="130"/>
                    <a:pt x="37" y="137"/>
                  </a:cubicBezTo>
                  <a:cubicBezTo>
                    <a:pt x="42" y="143"/>
                    <a:pt x="49" y="149"/>
                    <a:pt x="58" y="152"/>
                  </a:cubicBezTo>
                  <a:cubicBezTo>
                    <a:pt x="66" y="156"/>
                    <a:pt x="76" y="158"/>
                    <a:pt x="86" y="158"/>
                  </a:cubicBezTo>
                  <a:cubicBezTo>
                    <a:pt x="97" y="158"/>
                    <a:pt x="106" y="156"/>
                    <a:pt x="115" y="152"/>
                  </a:cubicBezTo>
                  <a:cubicBezTo>
                    <a:pt x="123" y="149"/>
                    <a:pt x="130" y="143"/>
                    <a:pt x="136" y="137"/>
                  </a:cubicBezTo>
                  <a:cubicBezTo>
                    <a:pt x="142" y="130"/>
                    <a:pt x="147" y="123"/>
                    <a:pt x="150" y="114"/>
                  </a:cubicBezTo>
                  <a:cubicBezTo>
                    <a:pt x="153" y="105"/>
                    <a:pt x="154" y="96"/>
                    <a:pt x="154" y="87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4B4B4D"/>
                </a:solidFill>
              </a:endParaRPr>
            </a:p>
          </p:txBody>
        </p:sp>
        <p:sp>
          <p:nvSpPr>
            <p:cNvPr id="9" name="Freeform 10">
              <a:extLst>
                <a:ext uri="{FF2B5EF4-FFF2-40B4-BE49-F238E27FC236}">
                  <a16:creationId xmlns:a16="http://schemas.microsoft.com/office/drawing/2014/main" id="{07FDAAD7-DC22-4C05-9F40-A9E113E14ECF}"/>
                </a:ext>
              </a:extLst>
            </p:cNvPr>
            <p:cNvSpPr>
              <a:spLocks/>
            </p:cNvSpPr>
            <p:nvPr/>
          </p:nvSpPr>
          <p:spPr bwMode="auto">
            <a:xfrm>
              <a:off x="4405313" y="6199188"/>
              <a:ext cx="119063" cy="209550"/>
            </a:xfrm>
            <a:custGeom>
              <a:avLst/>
              <a:gdLst>
                <a:gd name="T0" fmla="*/ 14 w 75"/>
                <a:gd name="T1" fmla="*/ 120 h 132"/>
                <a:gd name="T2" fmla="*/ 75 w 75"/>
                <a:gd name="T3" fmla="*/ 120 h 132"/>
                <a:gd name="T4" fmla="*/ 75 w 75"/>
                <a:gd name="T5" fmla="*/ 132 h 132"/>
                <a:gd name="T6" fmla="*/ 0 w 75"/>
                <a:gd name="T7" fmla="*/ 132 h 132"/>
                <a:gd name="T8" fmla="*/ 0 w 75"/>
                <a:gd name="T9" fmla="*/ 0 h 132"/>
                <a:gd name="T10" fmla="*/ 14 w 75"/>
                <a:gd name="T11" fmla="*/ 0 h 132"/>
                <a:gd name="T12" fmla="*/ 14 w 75"/>
                <a:gd name="T13" fmla="*/ 120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5" h="132">
                  <a:moveTo>
                    <a:pt x="14" y="120"/>
                  </a:moveTo>
                  <a:lnTo>
                    <a:pt x="75" y="120"/>
                  </a:lnTo>
                  <a:lnTo>
                    <a:pt x="75" y="132"/>
                  </a:lnTo>
                  <a:lnTo>
                    <a:pt x="0" y="132"/>
                  </a:lnTo>
                  <a:lnTo>
                    <a:pt x="0" y="0"/>
                  </a:lnTo>
                  <a:lnTo>
                    <a:pt x="14" y="0"/>
                  </a:lnTo>
                  <a:lnTo>
                    <a:pt x="14" y="12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4B4B4D"/>
                </a:solidFill>
              </a:endParaRPr>
            </a:p>
          </p:txBody>
        </p:sp>
        <p:sp>
          <p:nvSpPr>
            <p:cNvPr id="10" name="Rectangle 11">
              <a:extLst>
                <a:ext uri="{FF2B5EF4-FFF2-40B4-BE49-F238E27FC236}">
                  <a16:creationId xmlns:a16="http://schemas.microsoft.com/office/drawing/2014/main" id="{F2B2CCA8-2F72-42D7-BDC1-C91976C7E0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11688" y="6199188"/>
              <a:ext cx="22225" cy="20955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4B4B4D"/>
                </a:solidFill>
              </a:endParaRPr>
            </a:p>
          </p:txBody>
        </p:sp>
        <p:sp>
          <p:nvSpPr>
            <p:cNvPr id="11" name="Freeform 12">
              <a:extLst>
                <a:ext uri="{FF2B5EF4-FFF2-40B4-BE49-F238E27FC236}">
                  <a16:creationId xmlns:a16="http://schemas.microsoft.com/office/drawing/2014/main" id="{8800A272-6FA2-490B-A24C-5A9FEA9B5F12}"/>
                </a:ext>
              </a:extLst>
            </p:cNvPr>
            <p:cNvSpPr>
              <a:spLocks/>
            </p:cNvSpPr>
            <p:nvPr/>
          </p:nvSpPr>
          <p:spPr bwMode="auto">
            <a:xfrm>
              <a:off x="4737101" y="6194425"/>
              <a:ext cx="133350" cy="220663"/>
            </a:xfrm>
            <a:custGeom>
              <a:avLst/>
              <a:gdLst>
                <a:gd name="T0" fmla="*/ 89 w 106"/>
                <a:gd name="T1" fmla="*/ 31 h 174"/>
                <a:gd name="T2" fmla="*/ 57 w 106"/>
                <a:gd name="T3" fmla="*/ 15 h 174"/>
                <a:gd name="T4" fmla="*/ 44 w 106"/>
                <a:gd name="T5" fmla="*/ 17 h 174"/>
                <a:gd name="T6" fmla="*/ 33 w 106"/>
                <a:gd name="T7" fmla="*/ 22 h 174"/>
                <a:gd name="T8" fmla="*/ 25 w 106"/>
                <a:gd name="T9" fmla="*/ 32 h 174"/>
                <a:gd name="T10" fmla="*/ 22 w 106"/>
                <a:gd name="T11" fmla="*/ 45 h 174"/>
                <a:gd name="T12" fmla="*/ 28 w 106"/>
                <a:gd name="T13" fmla="*/ 63 h 174"/>
                <a:gd name="T14" fmla="*/ 43 w 106"/>
                <a:gd name="T15" fmla="*/ 73 h 174"/>
                <a:gd name="T16" fmla="*/ 64 w 106"/>
                <a:gd name="T17" fmla="*/ 80 h 174"/>
                <a:gd name="T18" fmla="*/ 84 w 106"/>
                <a:gd name="T19" fmla="*/ 88 h 174"/>
                <a:gd name="T20" fmla="*/ 100 w 106"/>
                <a:gd name="T21" fmla="*/ 102 h 174"/>
                <a:gd name="T22" fmla="*/ 106 w 106"/>
                <a:gd name="T23" fmla="*/ 126 h 174"/>
                <a:gd name="T24" fmla="*/ 101 w 106"/>
                <a:gd name="T25" fmla="*/ 146 h 174"/>
                <a:gd name="T26" fmla="*/ 89 w 106"/>
                <a:gd name="T27" fmla="*/ 161 h 174"/>
                <a:gd name="T28" fmla="*/ 71 w 106"/>
                <a:gd name="T29" fmla="*/ 170 h 174"/>
                <a:gd name="T30" fmla="*/ 52 w 106"/>
                <a:gd name="T31" fmla="*/ 174 h 174"/>
                <a:gd name="T32" fmla="*/ 23 w 106"/>
                <a:gd name="T33" fmla="*/ 168 h 174"/>
                <a:gd name="T34" fmla="*/ 0 w 106"/>
                <a:gd name="T35" fmla="*/ 149 h 174"/>
                <a:gd name="T36" fmla="*/ 15 w 106"/>
                <a:gd name="T37" fmla="*/ 138 h 174"/>
                <a:gd name="T38" fmla="*/ 30 w 106"/>
                <a:gd name="T39" fmla="*/ 153 h 174"/>
                <a:gd name="T40" fmla="*/ 53 w 106"/>
                <a:gd name="T41" fmla="*/ 158 h 174"/>
                <a:gd name="T42" fmla="*/ 65 w 106"/>
                <a:gd name="T43" fmla="*/ 156 h 174"/>
                <a:gd name="T44" fmla="*/ 77 w 106"/>
                <a:gd name="T45" fmla="*/ 150 h 174"/>
                <a:gd name="T46" fmla="*/ 85 w 106"/>
                <a:gd name="T47" fmla="*/ 141 h 174"/>
                <a:gd name="T48" fmla="*/ 88 w 106"/>
                <a:gd name="T49" fmla="*/ 128 h 174"/>
                <a:gd name="T50" fmla="*/ 84 w 106"/>
                <a:gd name="T51" fmla="*/ 114 h 174"/>
                <a:gd name="T52" fmla="*/ 75 w 106"/>
                <a:gd name="T53" fmla="*/ 104 h 174"/>
                <a:gd name="T54" fmla="*/ 61 w 106"/>
                <a:gd name="T55" fmla="*/ 98 h 174"/>
                <a:gd name="T56" fmla="*/ 46 w 106"/>
                <a:gd name="T57" fmla="*/ 93 h 174"/>
                <a:gd name="T58" fmla="*/ 30 w 106"/>
                <a:gd name="T59" fmla="*/ 87 h 174"/>
                <a:gd name="T60" fmla="*/ 17 w 106"/>
                <a:gd name="T61" fmla="*/ 79 h 174"/>
                <a:gd name="T62" fmla="*/ 7 w 106"/>
                <a:gd name="T63" fmla="*/ 66 h 174"/>
                <a:gd name="T64" fmla="*/ 3 w 106"/>
                <a:gd name="T65" fmla="*/ 47 h 174"/>
                <a:gd name="T66" fmla="*/ 8 w 106"/>
                <a:gd name="T67" fmla="*/ 26 h 174"/>
                <a:gd name="T68" fmla="*/ 20 w 106"/>
                <a:gd name="T69" fmla="*/ 11 h 174"/>
                <a:gd name="T70" fmla="*/ 37 w 106"/>
                <a:gd name="T71" fmla="*/ 3 h 174"/>
                <a:gd name="T72" fmla="*/ 57 w 106"/>
                <a:gd name="T73" fmla="*/ 0 h 174"/>
                <a:gd name="T74" fmla="*/ 82 w 106"/>
                <a:gd name="T75" fmla="*/ 4 h 174"/>
                <a:gd name="T76" fmla="*/ 103 w 106"/>
                <a:gd name="T77" fmla="*/ 20 h 174"/>
                <a:gd name="T78" fmla="*/ 89 w 106"/>
                <a:gd name="T79" fmla="*/ 31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06" h="174">
                  <a:moveTo>
                    <a:pt x="89" y="31"/>
                  </a:moveTo>
                  <a:cubicBezTo>
                    <a:pt x="81" y="21"/>
                    <a:pt x="71" y="15"/>
                    <a:pt x="57" y="15"/>
                  </a:cubicBezTo>
                  <a:cubicBezTo>
                    <a:pt x="52" y="15"/>
                    <a:pt x="48" y="16"/>
                    <a:pt x="44" y="17"/>
                  </a:cubicBezTo>
                  <a:cubicBezTo>
                    <a:pt x="40" y="18"/>
                    <a:pt x="36" y="20"/>
                    <a:pt x="33" y="22"/>
                  </a:cubicBezTo>
                  <a:cubicBezTo>
                    <a:pt x="29" y="25"/>
                    <a:pt x="27" y="28"/>
                    <a:pt x="25" y="32"/>
                  </a:cubicBezTo>
                  <a:cubicBezTo>
                    <a:pt x="23" y="36"/>
                    <a:pt x="22" y="40"/>
                    <a:pt x="22" y="45"/>
                  </a:cubicBezTo>
                  <a:cubicBezTo>
                    <a:pt x="22" y="53"/>
                    <a:pt x="24" y="59"/>
                    <a:pt x="28" y="63"/>
                  </a:cubicBezTo>
                  <a:cubicBezTo>
                    <a:pt x="32" y="67"/>
                    <a:pt x="37" y="70"/>
                    <a:pt x="43" y="73"/>
                  </a:cubicBezTo>
                  <a:cubicBezTo>
                    <a:pt x="50" y="75"/>
                    <a:pt x="57" y="78"/>
                    <a:pt x="64" y="80"/>
                  </a:cubicBezTo>
                  <a:cubicBezTo>
                    <a:pt x="71" y="82"/>
                    <a:pt x="78" y="85"/>
                    <a:pt x="84" y="88"/>
                  </a:cubicBezTo>
                  <a:cubicBezTo>
                    <a:pt x="91" y="92"/>
                    <a:pt x="96" y="96"/>
                    <a:pt x="100" y="102"/>
                  </a:cubicBezTo>
                  <a:cubicBezTo>
                    <a:pt x="104" y="108"/>
                    <a:pt x="106" y="116"/>
                    <a:pt x="106" y="126"/>
                  </a:cubicBezTo>
                  <a:cubicBezTo>
                    <a:pt x="106" y="133"/>
                    <a:pt x="105" y="140"/>
                    <a:pt x="101" y="146"/>
                  </a:cubicBezTo>
                  <a:cubicBezTo>
                    <a:pt x="98" y="152"/>
                    <a:pt x="94" y="157"/>
                    <a:pt x="89" y="161"/>
                  </a:cubicBezTo>
                  <a:cubicBezTo>
                    <a:pt x="84" y="165"/>
                    <a:pt x="78" y="168"/>
                    <a:pt x="71" y="170"/>
                  </a:cubicBezTo>
                  <a:cubicBezTo>
                    <a:pt x="65" y="173"/>
                    <a:pt x="58" y="174"/>
                    <a:pt x="52" y="174"/>
                  </a:cubicBezTo>
                  <a:cubicBezTo>
                    <a:pt x="42" y="174"/>
                    <a:pt x="32" y="172"/>
                    <a:pt x="23" y="168"/>
                  </a:cubicBezTo>
                  <a:cubicBezTo>
                    <a:pt x="14" y="164"/>
                    <a:pt x="6" y="158"/>
                    <a:pt x="0" y="149"/>
                  </a:cubicBezTo>
                  <a:cubicBezTo>
                    <a:pt x="15" y="138"/>
                    <a:pt x="15" y="138"/>
                    <a:pt x="15" y="138"/>
                  </a:cubicBezTo>
                  <a:cubicBezTo>
                    <a:pt x="19" y="144"/>
                    <a:pt x="24" y="149"/>
                    <a:pt x="30" y="153"/>
                  </a:cubicBezTo>
                  <a:cubicBezTo>
                    <a:pt x="36" y="156"/>
                    <a:pt x="44" y="158"/>
                    <a:pt x="53" y="158"/>
                  </a:cubicBezTo>
                  <a:cubicBezTo>
                    <a:pt x="57" y="158"/>
                    <a:pt x="61" y="158"/>
                    <a:pt x="65" y="156"/>
                  </a:cubicBezTo>
                  <a:cubicBezTo>
                    <a:pt x="69" y="155"/>
                    <a:pt x="73" y="153"/>
                    <a:pt x="77" y="150"/>
                  </a:cubicBezTo>
                  <a:cubicBezTo>
                    <a:pt x="80" y="148"/>
                    <a:pt x="83" y="145"/>
                    <a:pt x="85" y="141"/>
                  </a:cubicBezTo>
                  <a:cubicBezTo>
                    <a:pt x="87" y="137"/>
                    <a:pt x="88" y="133"/>
                    <a:pt x="88" y="128"/>
                  </a:cubicBezTo>
                  <a:cubicBezTo>
                    <a:pt x="88" y="122"/>
                    <a:pt x="87" y="118"/>
                    <a:pt x="84" y="114"/>
                  </a:cubicBezTo>
                  <a:cubicBezTo>
                    <a:pt x="82" y="110"/>
                    <a:pt x="79" y="107"/>
                    <a:pt x="75" y="104"/>
                  </a:cubicBezTo>
                  <a:cubicBezTo>
                    <a:pt x="71" y="102"/>
                    <a:pt x="66" y="99"/>
                    <a:pt x="61" y="98"/>
                  </a:cubicBezTo>
                  <a:cubicBezTo>
                    <a:pt x="56" y="96"/>
                    <a:pt x="51" y="94"/>
                    <a:pt x="46" y="93"/>
                  </a:cubicBezTo>
                  <a:cubicBezTo>
                    <a:pt x="40" y="91"/>
                    <a:pt x="35" y="89"/>
                    <a:pt x="30" y="87"/>
                  </a:cubicBezTo>
                  <a:cubicBezTo>
                    <a:pt x="25" y="85"/>
                    <a:pt x="20" y="82"/>
                    <a:pt x="17" y="79"/>
                  </a:cubicBezTo>
                  <a:cubicBezTo>
                    <a:pt x="13" y="75"/>
                    <a:pt x="9" y="71"/>
                    <a:pt x="7" y="66"/>
                  </a:cubicBezTo>
                  <a:cubicBezTo>
                    <a:pt x="5" y="61"/>
                    <a:pt x="3" y="55"/>
                    <a:pt x="3" y="47"/>
                  </a:cubicBezTo>
                  <a:cubicBezTo>
                    <a:pt x="3" y="39"/>
                    <a:pt x="5" y="32"/>
                    <a:pt x="8" y="26"/>
                  </a:cubicBezTo>
                  <a:cubicBezTo>
                    <a:pt x="11" y="20"/>
                    <a:pt x="15" y="15"/>
                    <a:pt x="20" y="11"/>
                  </a:cubicBezTo>
                  <a:cubicBezTo>
                    <a:pt x="25" y="8"/>
                    <a:pt x="31" y="5"/>
                    <a:pt x="37" y="3"/>
                  </a:cubicBezTo>
                  <a:cubicBezTo>
                    <a:pt x="44" y="1"/>
                    <a:pt x="50" y="0"/>
                    <a:pt x="57" y="0"/>
                  </a:cubicBezTo>
                  <a:cubicBezTo>
                    <a:pt x="66" y="0"/>
                    <a:pt x="75" y="1"/>
                    <a:pt x="82" y="4"/>
                  </a:cubicBezTo>
                  <a:cubicBezTo>
                    <a:pt x="90" y="7"/>
                    <a:pt x="97" y="13"/>
                    <a:pt x="103" y="20"/>
                  </a:cubicBezTo>
                  <a:lnTo>
                    <a:pt x="89" y="3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4B4B4D"/>
                </a:solidFill>
              </a:endParaRPr>
            </a:p>
          </p:txBody>
        </p:sp>
        <p:sp>
          <p:nvSpPr>
            <p:cNvPr id="12" name="Freeform 13">
              <a:extLst>
                <a:ext uri="{FF2B5EF4-FFF2-40B4-BE49-F238E27FC236}">
                  <a16:creationId xmlns:a16="http://schemas.microsoft.com/office/drawing/2014/main" id="{B780344A-5565-4697-B4C3-D3A0F336D6CC}"/>
                </a:ext>
              </a:extLst>
            </p:cNvPr>
            <p:cNvSpPr>
              <a:spLocks/>
            </p:cNvSpPr>
            <p:nvPr/>
          </p:nvSpPr>
          <p:spPr bwMode="auto">
            <a:xfrm>
              <a:off x="4973638" y="6199188"/>
              <a:ext cx="133350" cy="209550"/>
            </a:xfrm>
            <a:custGeom>
              <a:avLst/>
              <a:gdLst>
                <a:gd name="T0" fmla="*/ 13 w 84"/>
                <a:gd name="T1" fmla="*/ 120 h 132"/>
                <a:gd name="T2" fmla="*/ 84 w 84"/>
                <a:gd name="T3" fmla="*/ 120 h 132"/>
                <a:gd name="T4" fmla="*/ 84 w 84"/>
                <a:gd name="T5" fmla="*/ 132 h 132"/>
                <a:gd name="T6" fmla="*/ 0 w 84"/>
                <a:gd name="T7" fmla="*/ 132 h 132"/>
                <a:gd name="T8" fmla="*/ 0 w 84"/>
                <a:gd name="T9" fmla="*/ 0 h 132"/>
                <a:gd name="T10" fmla="*/ 82 w 84"/>
                <a:gd name="T11" fmla="*/ 0 h 132"/>
                <a:gd name="T12" fmla="*/ 82 w 84"/>
                <a:gd name="T13" fmla="*/ 13 h 132"/>
                <a:gd name="T14" fmla="*/ 13 w 84"/>
                <a:gd name="T15" fmla="*/ 13 h 132"/>
                <a:gd name="T16" fmla="*/ 13 w 84"/>
                <a:gd name="T17" fmla="*/ 58 h 132"/>
                <a:gd name="T18" fmla="*/ 77 w 84"/>
                <a:gd name="T19" fmla="*/ 58 h 132"/>
                <a:gd name="T20" fmla="*/ 77 w 84"/>
                <a:gd name="T21" fmla="*/ 70 h 132"/>
                <a:gd name="T22" fmla="*/ 13 w 84"/>
                <a:gd name="T23" fmla="*/ 70 h 132"/>
                <a:gd name="T24" fmla="*/ 13 w 84"/>
                <a:gd name="T25" fmla="*/ 120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4" h="132">
                  <a:moveTo>
                    <a:pt x="13" y="120"/>
                  </a:moveTo>
                  <a:lnTo>
                    <a:pt x="84" y="120"/>
                  </a:lnTo>
                  <a:lnTo>
                    <a:pt x="84" y="132"/>
                  </a:lnTo>
                  <a:lnTo>
                    <a:pt x="0" y="132"/>
                  </a:lnTo>
                  <a:lnTo>
                    <a:pt x="0" y="0"/>
                  </a:lnTo>
                  <a:lnTo>
                    <a:pt x="82" y="0"/>
                  </a:lnTo>
                  <a:lnTo>
                    <a:pt x="82" y="13"/>
                  </a:lnTo>
                  <a:lnTo>
                    <a:pt x="13" y="13"/>
                  </a:lnTo>
                  <a:lnTo>
                    <a:pt x="13" y="58"/>
                  </a:lnTo>
                  <a:lnTo>
                    <a:pt x="77" y="58"/>
                  </a:lnTo>
                  <a:lnTo>
                    <a:pt x="77" y="70"/>
                  </a:lnTo>
                  <a:lnTo>
                    <a:pt x="13" y="70"/>
                  </a:lnTo>
                  <a:lnTo>
                    <a:pt x="13" y="12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4B4B4D"/>
                </a:solidFill>
              </a:endParaRPr>
            </a:p>
          </p:txBody>
        </p:sp>
        <p:sp>
          <p:nvSpPr>
            <p:cNvPr id="13" name="Freeform 14">
              <a:extLst>
                <a:ext uri="{FF2B5EF4-FFF2-40B4-BE49-F238E27FC236}">
                  <a16:creationId xmlns:a16="http://schemas.microsoft.com/office/drawing/2014/main" id="{3A31B54F-118B-4B64-AE8F-FC9F59CEB9B7}"/>
                </a:ext>
              </a:extLst>
            </p:cNvPr>
            <p:cNvSpPr>
              <a:spLocks/>
            </p:cNvSpPr>
            <p:nvPr/>
          </p:nvSpPr>
          <p:spPr bwMode="auto">
            <a:xfrm>
              <a:off x="5207001" y="6199188"/>
              <a:ext cx="133350" cy="209550"/>
            </a:xfrm>
            <a:custGeom>
              <a:avLst/>
              <a:gdLst>
                <a:gd name="T0" fmla="*/ 14 w 84"/>
                <a:gd name="T1" fmla="*/ 120 h 132"/>
                <a:gd name="T2" fmla="*/ 84 w 84"/>
                <a:gd name="T3" fmla="*/ 120 h 132"/>
                <a:gd name="T4" fmla="*/ 84 w 84"/>
                <a:gd name="T5" fmla="*/ 132 h 132"/>
                <a:gd name="T6" fmla="*/ 0 w 84"/>
                <a:gd name="T7" fmla="*/ 132 h 132"/>
                <a:gd name="T8" fmla="*/ 0 w 84"/>
                <a:gd name="T9" fmla="*/ 0 h 132"/>
                <a:gd name="T10" fmla="*/ 83 w 84"/>
                <a:gd name="T11" fmla="*/ 0 h 132"/>
                <a:gd name="T12" fmla="*/ 83 w 84"/>
                <a:gd name="T13" fmla="*/ 13 h 132"/>
                <a:gd name="T14" fmla="*/ 14 w 84"/>
                <a:gd name="T15" fmla="*/ 13 h 132"/>
                <a:gd name="T16" fmla="*/ 14 w 84"/>
                <a:gd name="T17" fmla="*/ 58 h 132"/>
                <a:gd name="T18" fmla="*/ 78 w 84"/>
                <a:gd name="T19" fmla="*/ 58 h 132"/>
                <a:gd name="T20" fmla="*/ 78 w 84"/>
                <a:gd name="T21" fmla="*/ 70 h 132"/>
                <a:gd name="T22" fmla="*/ 14 w 84"/>
                <a:gd name="T23" fmla="*/ 70 h 132"/>
                <a:gd name="T24" fmla="*/ 14 w 84"/>
                <a:gd name="T25" fmla="*/ 120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4" h="132">
                  <a:moveTo>
                    <a:pt x="14" y="120"/>
                  </a:moveTo>
                  <a:lnTo>
                    <a:pt x="84" y="120"/>
                  </a:lnTo>
                  <a:lnTo>
                    <a:pt x="84" y="132"/>
                  </a:lnTo>
                  <a:lnTo>
                    <a:pt x="0" y="132"/>
                  </a:lnTo>
                  <a:lnTo>
                    <a:pt x="0" y="0"/>
                  </a:lnTo>
                  <a:lnTo>
                    <a:pt x="83" y="0"/>
                  </a:lnTo>
                  <a:lnTo>
                    <a:pt x="83" y="13"/>
                  </a:lnTo>
                  <a:lnTo>
                    <a:pt x="14" y="13"/>
                  </a:lnTo>
                  <a:lnTo>
                    <a:pt x="14" y="58"/>
                  </a:lnTo>
                  <a:lnTo>
                    <a:pt x="78" y="58"/>
                  </a:lnTo>
                  <a:lnTo>
                    <a:pt x="78" y="70"/>
                  </a:lnTo>
                  <a:lnTo>
                    <a:pt x="14" y="70"/>
                  </a:lnTo>
                  <a:lnTo>
                    <a:pt x="14" y="12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4B4B4D"/>
                </a:solidFill>
              </a:endParaRPr>
            </a:p>
          </p:txBody>
        </p:sp>
      </p:grpSp>
      <p:sp>
        <p:nvSpPr>
          <p:cNvPr id="2" name="Titre 1">
            <a:extLst>
              <a:ext uri="{FF2B5EF4-FFF2-40B4-BE49-F238E27FC236}">
                <a16:creationId xmlns:a16="http://schemas.microsoft.com/office/drawing/2014/main" id="{E625E057-4F94-4C43-8C01-8AAC81E1FB9C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 bwMode="auto">
          <a:xfrm>
            <a:off x="361949" y="3483117"/>
            <a:ext cx="11466514" cy="76944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0"/>
                  </a:srgbClr>
                </a:solidFill>
              </a14:hiddenFill>
            </a:ext>
          </a:extLst>
        </p:spPr>
        <p:txBody>
          <a:bodyPr vert="horz" wrap="square" lIns="91440" tIns="45720" rIns="91440" bIns="45720" anchor="ctr" anchorCtr="0">
            <a:spAutoFit/>
          </a:bodyPr>
          <a:lstStyle>
            <a:lvl1pPr marL="0" indent="0" algn="ctr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defRPr kumimoji="0" sz="4400" b="0" i="0" u="none" baseline="0">
                <a:solidFill>
                  <a:srgbClr val="F47575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16" name="Espace réservé du texte 15">
            <a:extLst>
              <a:ext uri="{FF2B5EF4-FFF2-40B4-BE49-F238E27FC236}">
                <a16:creationId xmlns:a16="http://schemas.microsoft.com/office/drawing/2014/main" id="{DD09A635-C259-4AEE-82F4-A8638B33447E}"/>
              </a:ext>
            </a:extLst>
          </p:cNvPr>
          <p:cNvSpPr>
            <a:spLocks noGrp="1"/>
          </p:cNvSpPr>
          <p:nvPr>
            <p:ph type="body" sz="quarter" idx="10"/>
            <p:custDataLst>
              <p:tags r:id="rId2"/>
            </p:custDataLst>
          </p:nvPr>
        </p:nvSpPr>
        <p:spPr bwMode="auto">
          <a:xfrm>
            <a:off x="361949" y="6301513"/>
            <a:ext cx="11466514" cy="215444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0"/>
                  </a:srgbClr>
                </a:solidFill>
              </a14:hiddenFill>
            </a:ext>
          </a:extLst>
        </p:spPr>
        <p:txBody>
          <a:bodyPr vert="horz" wrap="square" lIns="0" tIns="0" rIns="0" bIns="0" anchor="t" anchorCtr="0">
            <a:spAutoFit/>
          </a:bodyPr>
          <a:lstStyle>
            <a:lvl1pPr marL="0" indent="0" algn="ctr">
              <a:lnSpc>
                <a:spcPct val="100000"/>
              </a:lnSpc>
              <a:spcBef>
                <a:spcPts val="1800"/>
              </a:spcBef>
              <a:spcAft>
                <a:spcPts val="600"/>
              </a:spcAft>
              <a:buFontTx/>
              <a:buNone/>
              <a:defRPr kumimoji="0" sz="1400" b="0" i="1" u="none" baseline="0">
                <a:solidFill>
                  <a:srgbClr val="FFFFFF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2774042892"/>
      </p:ext>
    </p:extLst>
  </p:cSld>
  <p:clrMapOvr>
    <a:masterClrMapping/>
  </p:clrMapOvr>
  <p:hf hdr="0" ftr="0" dt="0"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2F3A175-32A8-4C12-B578-E1E916002754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5CB2010C-07A9-439E-9EDE-35D732EA6BCC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 bwMode="auto">
          <a:xfrm>
            <a:off x="2802241" y="1927844"/>
            <a:ext cx="9026221" cy="465850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0"/>
                  </a:srgbClr>
                </a:solidFill>
              </a14:hiddenFill>
            </a:ext>
          </a:extLst>
        </p:spPr>
        <p:txBody>
          <a:bodyPr vert="horz" wrap="square" lIns="0" tIns="0" rIns="0" bIns="0" anchor="t" anchorCtr="0">
            <a:normAutofit/>
          </a:bodyPr>
          <a:lstStyle>
            <a:lvl1pPr marL="0" indent="0" algn="l">
              <a:lnSpc>
                <a:spcPct val="130000"/>
              </a:lnSpc>
              <a:spcBef>
                <a:spcPct val="0"/>
              </a:spcBef>
              <a:spcAft>
                <a:spcPts val="0"/>
              </a:spcAft>
              <a:defRPr kumimoji="0" sz="4800" b="0" i="0" u="none" baseline="0">
                <a:solidFill>
                  <a:srgbClr val="FFFFFF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fr-FR"/>
              <a:t>Modifiez le style du titre</a:t>
            </a:r>
          </a:p>
        </p:txBody>
      </p:sp>
      <p:pic>
        <p:nvPicPr>
          <p:cNvPr id="14" name="Image 13">
            <a:extLst>
              <a:ext uri="{FF2B5EF4-FFF2-40B4-BE49-F238E27FC236}">
                <a16:creationId xmlns:a16="http://schemas.microsoft.com/office/drawing/2014/main" id="{18473CFA-CFDC-40E4-92BD-7A825AC88A93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lum bright="100000" contrast="-7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5237" y="6456911"/>
            <a:ext cx="983475" cy="257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3667904"/>
      </p:ext>
    </p:extLst>
  </p:cSld>
  <p:clrMapOvr>
    <a:masterClrMapping/>
  </p:clrMapOvr>
  <p:hf hdr="0" ftr="0" dt="0"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882BA52-EE5B-4AFF-B01E-902864D9A99E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 bwMode="auto">
          <a:xfrm>
            <a:off x="340519" y="307826"/>
            <a:ext cx="11137598" cy="3550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0"/>
                  </a:srgbClr>
                </a:solidFill>
              </a14:hiddenFill>
            </a:ext>
          </a:extLst>
        </p:spPr>
        <p:txBody>
          <a:bodyPr vert="horz" wrap="square" lIns="0" tIns="0" rIns="0" bIns="0" anchor="t" anchorCtr="0">
            <a:noAutofit/>
          </a:bodyPr>
          <a:lstStyle>
            <a:lvl1pPr marL="0" indent="0" algn="l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defRPr kumimoji="0" sz="2800" b="0" i="0" u="none" baseline="0">
                <a:solidFill>
                  <a:schemeClr val="bg2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fr-FR"/>
              <a:t>Modifiez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2641109446"/>
      </p:ext>
    </p:extLst>
  </p:cSld>
  <p:clrMapOvr>
    <a:masterClrMapping/>
  </p:clrMapOvr>
  <p:hf hdr="0" ftr="0" dt="0"/>
  <p:extLst>
    <p:ext uri="{DCECCB84-F9BA-43D5-87BE-67443E8EF086}">
      <p15:sldGuideLst xmlns:p15="http://schemas.microsoft.com/office/powerpoint/2012/main">
        <p15:guide id="1" pos="456">
          <p15:clr>
            <a:srgbClr val="FBAE40"/>
          </p15:clr>
        </p15:guide>
        <p15:guide id="2" pos="7219">
          <p15:clr>
            <a:srgbClr val="FBAE40"/>
          </p15:clr>
        </p15:guide>
      </p15:sldGuideLst>
    </p:ext>
  </p:extLs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1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2F3A175-32A8-4C12-B578-E1E916002754}"/>
              </a:ext>
            </a:extLst>
          </p:cNvPr>
          <p:cNvSpPr/>
          <p:nvPr/>
        </p:nvSpPr>
        <p:spPr>
          <a:xfrm>
            <a:off x="0" y="4509120"/>
            <a:ext cx="12192000" cy="2348880"/>
          </a:xfrm>
          <a:prstGeom prst="rect">
            <a:avLst/>
          </a:prstGeom>
          <a:solidFill>
            <a:srgbClr val="5D00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Espace réservé du texte 9">
            <a:extLst>
              <a:ext uri="{FF2B5EF4-FFF2-40B4-BE49-F238E27FC236}">
                <a16:creationId xmlns:a16="http://schemas.microsoft.com/office/drawing/2014/main" id="{FC940486-621B-43CF-AE1F-5E5DBEACE244}"/>
              </a:ext>
            </a:extLst>
          </p:cNvPr>
          <p:cNvSpPr txBox="1">
            <a:spLocks noChangeAspect="1"/>
          </p:cNvSpPr>
          <p:nvPr/>
        </p:nvSpPr>
        <p:spPr>
          <a:xfrm>
            <a:off x="5737359" y="4142528"/>
            <a:ext cx="720000" cy="720000"/>
          </a:xfrm>
          <a:prstGeom prst="ellipse">
            <a:avLst/>
          </a:prstGeom>
          <a:solidFill>
            <a:srgbClr val="A89BA6"/>
          </a:solidFill>
        </p:spPr>
        <p:txBody>
          <a:bodyPr wrap="none" anchor="ctr" anchorCtr="0">
            <a:noAutofit/>
          </a:bodyPr>
          <a:lstStyle>
            <a:lvl1pPr marL="228600" indent="-22860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4400" b="1" i="0" kern="1200">
                <a:solidFill>
                  <a:schemeClr val="bg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marR="0" lvl="0" indent="-22860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lang="fr-FR" dirty="0"/>
          </a:p>
        </p:txBody>
      </p:sp>
      <p:grpSp>
        <p:nvGrpSpPr>
          <p:cNvPr id="6" name="Groupe 10">
            <a:extLst>
              <a:ext uri="{FF2B5EF4-FFF2-40B4-BE49-F238E27FC236}">
                <a16:creationId xmlns:a16="http://schemas.microsoft.com/office/drawing/2014/main" id="{52B6065F-4CA4-4125-91DF-51013FC49B38}"/>
              </a:ext>
            </a:extLst>
          </p:cNvPr>
          <p:cNvGrpSpPr/>
          <p:nvPr/>
        </p:nvGrpSpPr>
        <p:grpSpPr>
          <a:xfrm>
            <a:off x="5905843" y="6107057"/>
            <a:ext cx="380313" cy="411715"/>
            <a:chOff x="2418879" y="5472113"/>
            <a:chExt cx="519113" cy="561975"/>
          </a:xfrm>
        </p:grpSpPr>
        <p:sp>
          <p:nvSpPr>
            <p:cNvPr id="7" name="Freeform 5">
              <a:extLst>
                <a:ext uri="{FF2B5EF4-FFF2-40B4-BE49-F238E27FC236}">
                  <a16:creationId xmlns:a16="http://schemas.microsoft.com/office/drawing/2014/main" id="{971E18D0-C1B9-41DB-8F65-01702946D418}"/>
                </a:ext>
              </a:extLst>
            </p:cNvPr>
            <p:cNvSpPr>
              <a:spLocks/>
            </p:cNvSpPr>
            <p:nvPr/>
          </p:nvSpPr>
          <p:spPr bwMode="auto">
            <a:xfrm>
              <a:off x="2418879" y="5472113"/>
              <a:ext cx="519113" cy="561975"/>
            </a:xfrm>
            <a:custGeom>
              <a:avLst/>
              <a:gdLst>
                <a:gd name="T0" fmla="*/ 405 w 409"/>
                <a:gd name="T1" fmla="*/ 336 h 444"/>
                <a:gd name="T2" fmla="*/ 364 w 409"/>
                <a:gd name="T3" fmla="*/ 336 h 444"/>
                <a:gd name="T4" fmla="*/ 301 w 409"/>
                <a:gd name="T5" fmla="*/ 392 h 444"/>
                <a:gd name="T6" fmla="*/ 217 w 409"/>
                <a:gd name="T7" fmla="*/ 411 h 444"/>
                <a:gd name="T8" fmla="*/ 89 w 409"/>
                <a:gd name="T9" fmla="*/ 356 h 444"/>
                <a:gd name="T10" fmla="*/ 37 w 409"/>
                <a:gd name="T11" fmla="*/ 220 h 444"/>
                <a:gd name="T12" fmla="*/ 90 w 409"/>
                <a:gd name="T13" fmla="*/ 89 h 444"/>
                <a:gd name="T14" fmla="*/ 217 w 409"/>
                <a:gd name="T15" fmla="*/ 33 h 444"/>
                <a:gd name="T16" fmla="*/ 302 w 409"/>
                <a:gd name="T17" fmla="*/ 53 h 444"/>
                <a:gd name="T18" fmla="*/ 367 w 409"/>
                <a:gd name="T19" fmla="*/ 112 h 444"/>
                <a:gd name="T20" fmla="*/ 409 w 409"/>
                <a:gd name="T21" fmla="*/ 112 h 444"/>
                <a:gd name="T22" fmla="*/ 332 w 409"/>
                <a:gd name="T23" fmla="*/ 31 h 444"/>
                <a:gd name="T24" fmla="*/ 218 w 409"/>
                <a:gd name="T25" fmla="*/ 0 h 444"/>
                <a:gd name="T26" fmla="*/ 135 w 409"/>
                <a:gd name="T27" fmla="*/ 16 h 444"/>
                <a:gd name="T28" fmla="*/ 67 w 409"/>
                <a:gd name="T29" fmla="*/ 62 h 444"/>
                <a:gd name="T30" fmla="*/ 17 w 409"/>
                <a:gd name="T31" fmla="*/ 134 h 444"/>
                <a:gd name="T32" fmla="*/ 0 w 409"/>
                <a:gd name="T33" fmla="*/ 219 h 444"/>
                <a:gd name="T34" fmla="*/ 63 w 409"/>
                <a:gd name="T35" fmla="*/ 379 h 444"/>
                <a:gd name="T36" fmla="*/ 220 w 409"/>
                <a:gd name="T37" fmla="*/ 444 h 444"/>
                <a:gd name="T38" fmla="*/ 330 w 409"/>
                <a:gd name="T39" fmla="*/ 414 h 444"/>
                <a:gd name="T40" fmla="*/ 405 w 409"/>
                <a:gd name="T41" fmla="*/ 336 h 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409" h="444">
                  <a:moveTo>
                    <a:pt x="405" y="336"/>
                  </a:moveTo>
                  <a:cubicBezTo>
                    <a:pt x="364" y="336"/>
                    <a:pt x="364" y="336"/>
                    <a:pt x="364" y="336"/>
                  </a:cubicBezTo>
                  <a:cubicBezTo>
                    <a:pt x="346" y="361"/>
                    <a:pt x="325" y="379"/>
                    <a:pt x="301" y="392"/>
                  </a:cubicBezTo>
                  <a:cubicBezTo>
                    <a:pt x="276" y="405"/>
                    <a:pt x="248" y="411"/>
                    <a:pt x="217" y="411"/>
                  </a:cubicBezTo>
                  <a:cubicBezTo>
                    <a:pt x="167" y="411"/>
                    <a:pt x="124" y="393"/>
                    <a:pt x="89" y="356"/>
                  </a:cubicBezTo>
                  <a:cubicBezTo>
                    <a:pt x="54" y="319"/>
                    <a:pt x="37" y="273"/>
                    <a:pt x="37" y="220"/>
                  </a:cubicBezTo>
                  <a:cubicBezTo>
                    <a:pt x="37" y="169"/>
                    <a:pt x="54" y="125"/>
                    <a:pt x="90" y="89"/>
                  </a:cubicBezTo>
                  <a:cubicBezTo>
                    <a:pt x="125" y="52"/>
                    <a:pt x="168" y="33"/>
                    <a:pt x="217" y="33"/>
                  </a:cubicBezTo>
                  <a:cubicBezTo>
                    <a:pt x="249" y="33"/>
                    <a:pt x="277" y="40"/>
                    <a:pt x="302" y="53"/>
                  </a:cubicBezTo>
                  <a:cubicBezTo>
                    <a:pt x="326" y="66"/>
                    <a:pt x="348" y="86"/>
                    <a:pt x="367" y="112"/>
                  </a:cubicBezTo>
                  <a:cubicBezTo>
                    <a:pt x="409" y="112"/>
                    <a:pt x="409" y="112"/>
                    <a:pt x="409" y="112"/>
                  </a:cubicBezTo>
                  <a:cubicBezTo>
                    <a:pt x="390" y="78"/>
                    <a:pt x="364" y="50"/>
                    <a:pt x="332" y="31"/>
                  </a:cubicBezTo>
                  <a:cubicBezTo>
                    <a:pt x="298" y="10"/>
                    <a:pt x="260" y="0"/>
                    <a:pt x="218" y="0"/>
                  </a:cubicBezTo>
                  <a:cubicBezTo>
                    <a:pt x="188" y="0"/>
                    <a:pt x="161" y="5"/>
                    <a:pt x="135" y="16"/>
                  </a:cubicBezTo>
                  <a:cubicBezTo>
                    <a:pt x="110" y="26"/>
                    <a:pt x="87" y="41"/>
                    <a:pt x="67" y="62"/>
                  </a:cubicBezTo>
                  <a:cubicBezTo>
                    <a:pt x="45" y="83"/>
                    <a:pt x="29" y="107"/>
                    <a:pt x="17" y="134"/>
                  </a:cubicBezTo>
                  <a:cubicBezTo>
                    <a:pt x="6" y="161"/>
                    <a:pt x="0" y="189"/>
                    <a:pt x="0" y="219"/>
                  </a:cubicBezTo>
                  <a:cubicBezTo>
                    <a:pt x="0" y="283"/>
                    <a:pt x="21" y="337"/>
                    <a:pt x="63" y="379"/>
                  </a:cubicBezTo>
                  <a:cubicBezTo>
                    <a:pt x="105" y="422"/>
                    <a:pt x="158" y="444"/>
                    <a:pt x="220" y="444"/>
                  </a:cubicBezTo>
                  <a:cubicBezTo>
                    <a:pt x="261" y="444"/>
                    <a:pt x="298" y="434"/>
                    <a:pt x="330" y="414"/>
                  </a:cubicBezTo>
                  <a:cubicBezTo>
                    <a:pt x="361" y="395"/>
                    <a:pt x="386" y="369"/>
                    <a:pt x="405" y="336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>
                <a:ln>
                  <a:noFill/>
                </a:ln>
                <a:solidFill>
                  <a:srgbClr val="4B4B4D"/>
                </a:solidFill>
                <a:effectLst/>
                <a:uLnTx/>
                <a:uFillTx/>
                <a:latin typeface="Arial"/>
              </a:endParaRPr>
            </a:p>
          </p:txBody>
        </p:sp>
        <p:sp>
          <p:nvSpPr>
            <p:cNvPr id="8" name="Freeform 6">
              <a:extLst>
                <a:ext uri="{FF2B5EF4-FFF2-40B4-BE49-F238E27FC236}">
                  <a16:creationId xmlns:a16="http://schemas.microsoft.com/office/drawing/2014/main" id="{70416A68-516F-4FE7-89A4-14D4B6F914B7}"/>
                </a:ext>
              </a:extLst>
            </p:cNvPr>
            <p:cNvSpPr>
              <a:spLocks/>
            </p:cNvSpPr>
            <p:nvPr/>
          </p:nvSpPr>
          <p:spPr bwMode="auto">
            <a:xfrm>
              <a:off x="2496667" y="5553075"/>
              <a:ext cx="204788" cy="404813"/>
            </a:xfrm>
            <a:custGeom>
              <a:avLst/>
              <a:gdLst>
                <a:gd name="T0" fmla="*/ 161 w 161"/>
                <a:gd name="T1" fmla="*/ 321 h 321"/>
                <a:gd name="T2" fmla="*/ 0 w 161"/>
                <a:gd name="T3" fmla="*/ 160 h 321"/>
                <a:gd name="T4" fmla="*/ 161 w 161"/>
                <a:gd name="T5" fmla="*/ 0 h 321"/>
                <a:gd name="T6" fmla="*/ 161 w 161"/>
                <a:gd name="T7" fmla="*/ 36 h 321"/>
                <a:gd name="T8" fmla="*/ 36 w 161"/>
                <a:gd name="T9" fmla="*/ 160 h 321"/>
                <a:gd name="T10" fmla="*/ 161 w 161"/>
                <a:gd name="T11" fmla="*/ 285 h 321"/>
                <a:gd name="T12" fmla="*/ 161 w 161"/>
                <a:gd name="T13" fmla="*/ 321 h 3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1" h="321">
                  <a:moveTo>
                    <a:pt x="161" y="321"/>
                  </a:moveTo>
                  <a:cubicBezTo>
                    <a:pt x="72" y="321"/>
                    <a:pt x="0" y="249"/>
                    <a:pt x="0" y="160"/>
                  </a:cubicBezTo>
                  <a:cubicBezTo>
                    <a:pt x="0" y="72"/>
                    <a:pt x="72" y="0"/>
                    <a:pt x="161" y="0"/>
                  </a:cubicBezTo>
                  <a:cubicBezTo>
                    <a:pt x="161" y="36"/>
                    <a:pt x="161" y="36"/>
                    <a:pt x="161" y="36"/>
                  </a:cubicBezTo>
                  <a:cubicBezTo>
                    <a:pt x="92" y="36"/>
                    <a:pt x="36" y="92"/>
                    <a:pt x="36" y="160"/>
                  </a:cubicBezTo>
                  <a:cubicBezTo>
                    <a:pt x="36" y="229"/>
                    <a:pt x="92" y="285"/>
                    <a:pt x="161" y="285"/>
                  </a:cubicBezTo>
                  <a:lnTo>
                    <a:pt x="161" y="321"/>
                  </a:lnTo>
                  <a:close/>
                </a:path>
              </a:pathLst>
            </a:custGeom>
            <a:solidFill>
              <a:srgbClr val="8E00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>
                <a:ln>
                  <a:noFill/>
                </a:ln>
                <a:solidFill>
                  <a:srgbClr val="4B4B4D"/>
                </a:solidFill>
                <a:effectLst/>
                <a:uLnTx/>
                <a:uFillTx/>
                <a:latin typeface="Arial"/>
              </a:endParaRPr>
            </a:p>
          </p:txBody>
        </p:sp>
        <p:sp>
          <p:nvSpPr>
            <p:cNvPr id="9" name="Oval 7">
              <a:extLst>
                <a:ext uri="{FF2B5EF4-FFF2-40B4-BE49-F238E27FC236}">
                  <a16:creationId xmlns:a16="http://schemas.microsoft.com/office/drawing/2014/main" id="{0CD19BCB-06A7-42E1-80EF-F255C6CAEB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42717" y="5697538"/>
              <a:ext cx="125413" cy="125413"/>
            </a:xfrm>
            <a:prstGeom prst="ellipse">
              <a:avLst/>
            </a:prstGeom>
            <a:solidFill>
              <a:srgbClr val="F4757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>
                <a:ln>
                  <a:noFill/>
                </a:ln>
                <a:solidFill>
                  <a:srgbClr val="4B4B4D"/>
                </a:solidFill>
                <a:effectLst/>
                <a:uLnTx/>
                <a:uFillTx/>
                <a:latin typeface="Arial"/>
              </a:endParaRPr>
            </a:p>
          </p:txBody>
        </p:sp>
      </p:grpSp>
      <p:sp>
        <p:nvSpPr>
          <p:cNvPr id="2" name="Titre 1">
            <a:extLst>
              <a:ext uri="{FF2B5EF4-FFF2-40B4-BE49-F238E27FC236}">
                <a16:creationId xmlns:a16="http://schemas.microsoft.com/office/drawing/2014/main" id="{5CB2010C-07A9-439E-9EDE-35D732EA6B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74850"/>
            <a:ext cx="10515600" cy="1232207"/>
          </a:xfrm>
          <a:prstGeom prst="rect">
            <a:avLst/>
          </a:prstGeom>
        </p:spPr>
        <p:txBody>
          <a:bodyPr anchor="ctr" anchorCtr="0"/>
          <a:lstStyle>
            <a:lvl1pPr algn="ctr">
              <a:defRPr sz="3200" b="0">
                <a:solidFill>
                  <a:schemeClr val="bg1"/>
                </a:solidFill>
              </a:defRPr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15" name="Espace réservé du texte 14">
            <a:extLst>
              <a:ext uri="{FF2B5EF4-FFF2-40B4-BE49-F238E27FC236}">
                <a16:creationId xmlns:a16="http://schemas.microsoft.com/office/drawing/2014/main" id="{7F317F6A-6E13-4FBE-AE57-EF9D56E50EC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737359" y="4142528"/>
            <a:ext cx="720000" cy="720000"/>
          </a:xfrm>
          <a:prstGeom prst="ellipse">
            <a:avLst/>
          </a:prstGeom>
          <a:solidFill>
            <a:srgbClr val="A89BA6"/>
          </a:solidFill>
        </p:spPr>
        <p:txBody>
          <a:bodyPr anchor="ctr" anchorCtr="0"/>
          <a:lstStyle>
            <a:lvl1pPr marL="0" indent="0" algn="ctr">
              <a:buFontTx/>
              <a:buNone/>
              <a:defRPr sz="240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defRPr>
            </a:lvl1pPr>
            <a:lvl2pPr>
              <a:defRPr sz="24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4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4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4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fr-FR"/>
              <a:t>1</a:t>
            </a:r>
          </a:p>
        </p:txBody>
      </p:sp>
      <p:sp>
        <p:nvSpPr>
          <p:cNvPr id="10" name="Espace réservé pour une image  9">
            <a:extLst>
              <a:ext uri="{FF2B5EF4-FFF2-40B4-BE49-F238E27FC236}">
                <a16:creationId xmlns:a16="http://schemas.microsoft.com/office/drawing/2014/main" id="{C61C8ACB-B158-4FBE-8631-5157EECF90E1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-1" y="0"/>
            <a:ext cx="12192000" cy="4535622"/>
          </a:xfrm>
          <a:prstGeom prst="rect">
            <a:avLst/>
          </a:prstGeom>
        </p:spPr>
        <p:txBody>
          <a:bodyPr/>
          <a:lstStyle/>
          <a:p>
            <a:r>
              <a:rPr lang="fr-FR"/>
              <a:t>Cliquez sur l'icône pour ajouter une image</a:t>
            </a:r>
          </a:p>
        </p:txBody>
      </p:sp>
    </p:spTree>
    <p:extLst>
      <p:ext uri="{BB962C8B-B14F-4D97-AF65-F5344CB8AC3E}">
        <p14:creationId xmlns:p14="http://schemas.microsoft.com/office/powerpoint/2010/main" val="124407843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 b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912000" y="684001"/>
            <a:ext cx="10367717" cy="369332"/>
          </a:xfrm>
        </p:spPr>
        <p:txBody>
          <a:bodyPr/>
          <a:lstStyle>
            <a:lvl1pPr>
              <a:defRPr baseline="0"/>
            </a:lvl1pPr>
          </a:lstStyle>
          <a:p>
            <a:r>
              <a:rPr lang="fr-FR" dirty="0"/>
              <a:t>Titre Arial Regular</a:t>
            </a:r>
            <a:endParaRPr lang="fr-BE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‹Nº›</a:t>
            </a:fld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4"/>
          </p:nvPr>
        </p:nvSpPr>
        <p:spPr>
          <a:xfrm>
            <a:off x="912285" y="5112001"/>
            <a:ext cx="10367433" cy="830997"/>
          </a:xfrm>
        </p:spPr>
        <p:txBody>
          <a:bodyPr anchor="b" anchorCtr="0"/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</p:txBody>
      </p:sp>
      <p:sp>
        <p:nvSpPr>
          <p:cNvPr id="7" name="Espace réservé du texte 7"/>
          <p:cNvSpPr>
            <a:spLocks noGrp="1"/>
          </p:cNvSpPr>
          <p:nvPr>
            <p:ph type="body" sz="quarter" idx="13" hasCustomPrompt="1"/>
          </p:nvPr>
        </p:nvSpPr>
        <p:spPr>
          <a:xfrm>
            <a:off x="384000" y="6461861"/>
            <a:ext cx="5664200" cy="169277"/>
          </a:xfrm>
        </p:spPr>
        <p:txBody>
          <a:bodyPr anchor="ctr" anchorCtr="0"/>
          <a:lstStyle>
            <a:lvl1pPr>
              <a:defRPr sz="1100" b="0" cap="all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/>
              <a:t>Titre partie </a:t>
            </a:r>
            <a:r>
              <a:rPr lang="fr-FR" dirty="0" err="1"/>
              <a:t>arial</a:t>
            </a:r>
            <a:r>
              <a:rPr lang="fr-FR" dirty="0"/>
              <a:t> </a:t>
            </a:r>
            <a:r>
              <a:rPr lang="fr-FR" dirty="0" err="1"/>
              <a:t>regular</a:t>
            </a:r>
            <a:endParaRPr lang="fr-FR" dirty="0"/>
          </a:p>
        </p:txBody>
      </p:sp>
      <p:sp>
        <p:nvSpPr>
          <p:cNvPr id="10" name="Espace réservé du texte 7"/>
          <p:cNvSpPr>
            <a:spLocks noGrp="1"/>
          </p:cNvSpPr>
          <p:nvPr>
            <p:ph type="body" sz="quarter" idx="15" hasCustomPrompt="1"/>
          </p:nvPr>
        </p:nvSpPr>
        <p:spPr>
          <a:xfrm>
            <a:off x="201691" y="700389"/>
            <a:ext cx="288541" cy="307777"/>
          </a:xfrm>
        </p:spPr>
        <p:txBody>
          <a:bodyPr wrap="none" anchor="ctr" anchorCtr="0"/>
          <a:lstStyle>
            <a:lvl1pPr algn="ctr">
              <a:defRPr sz="2000" b="1" cap="all" baseline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fr-FR" dirty="0"/>
              <a:t>N°</a:t>
            </a:r>
          </a:p>
        </p:txBody>
      </p:sp>
    </p:spTree>
    <p:extLst>
      <p:ext uri="{BB962C8B-B14F-4D97-AF65-F5344CB8AC3E}">
        <p14:creationId xmlns:p14="http://schemas.microsoft.com/office/powerpoint/2010/main" val="3243925920"/>
      </p:ext>
    </p:extLst>
  </p:cSld>
  <p:clrMapOvr>
    <a:masterClrMapping/>
  </p:clrMapOvr>
  <p:transition spd="slow">
    <p:strips dir="rd"/>
  </p:transition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2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B4AAE0E-C34C-4D4F-ABFB-8217079B2C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C884974-8932-41CD-AE11-7793C5F01E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CC9B773-063B-4265-B40C-13AC197330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5E47B-88F1-4738-82F4-8E45EE110B7B}" type="datetimeFigureOut">
              <a:rPr lang="fr-FR" smtClean="0"/>
              <a:t>19/12/2024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7BC2538-51AA-4F39-96E5-8342D03CEF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7E67E9E-A1B5-47C1-8AC9-DBC31412F4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‹Nº›</a:t>
            </a:fld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3207906919"/>
      </p:ext>
    </p:extLst>
  </p:cSld>
  <p:clrMapOvr>
    <a:masterClrMapping/>
  </p:clrMapOvr>
  <p:hf hdr="0" ftr="0" dt="0"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isclaim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912000" y="684001"/>
            <a:ext cx="10358117" cy="369332"/>
          </a:xfrm>
        </p:spPr>
        <p:txBody>
          <a:bodyPr/>
          <a:lstStyle>
            <a:lvl1pPr>
              <a:defRPr baseline="0"/>
            </a:lvl1pPr>
          </a:lstStyle>
          <a:p>
            <a:r>
              <a:rPr lang="fr-FR" dirty="0"/>
              <a:t>Titre Arial Regular</a:t>
            </a:r>
            <a:endParaRPr lang="fr-BE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‹Nº›</a:t>
            </a:fld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4"/>
          </p:nvPr>
        </p:nvSpPr>
        <p:spPr>
          <a:xfrm>
            <a:off x="912000" y="1548001"/>
            <a:ext cx="10358117" cy="169277"/>
          </a:xfrm>
        </p:spPr>
        <p:txBody>
          <a:bodyPr/>
          <a:lstStyle>
            <a:lvl1pPr algn="just">
              <a:spcBef>
                <a:spcPts val="600"/>
              </a:spcBef>
              <a:spcAft>
                <a:spcPts val="0"/>
              </a:spcAft>
              <a:defRPr sz="11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fr-FR" dirty="0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4288298598"/>
      </p:ext>
    </p:extLst>
  </p:cSld>
  <p:clrMapOvr>
    <a:masterClrMapping/>
  </p:clrMapOvr>
  <p:transition spd="slow">
    <p:strips dir="rd"/>
  </p:transition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ommair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Espace réservé du texte 4"/>
          <p:cNvSpPr>
            <a:spLocks noGrp="1"/>
          </p:cNvSpPr>
          <p:nvPr userDrawn="1">
            <p:ph type="body" sz="quarter" idx="14"/>
          </p:nvPr>
        </p:nvSpPr>
        <p:spPr>
          <a:xfrm>
            <a:off x="1583499" y="1700808"/>
            <a:ext cx="7615512" cy="369332"/>
          </a:xfrm>
        </p:spPr>
        <p:txBody>
          <a:bodyPr wrap="square" anchor="t" anchorCtr="0"/>
          <a:lstStyle>
            <a:lvl1pPr marL="271463" indent="-271463">
              <a:spcBef>
                <a:spcPts val="0"/>
              </a:spcBef>
              <a:spcAft>
                <a:spcPts val="2400"/>
              </a:spcAft>
              <a:buClr>
                <a:schemeClr val="accent1"/>
              </a:buClr>
              <a:buFont typeface="+mj-lt"/>
              <a:buAutoNum type="arabicPeriod"/>
              <a:defRPr sz="2400" b="0" cap="none" baseline="0">
                <a:solidFill>
                  <a:schemeClr val="tx1"/>
                </a:solidFill>
              </a:defRPr>
            </a:lvl1pPr>
            <a:lvl2pPr marL="0" indent="0">
              <a:spcBef>
                <a:spcPts val="0"/>
              </a:spcBef>
              <a:spcAft>
                <a:spcPts val="0"/>
              </a:spcAft>
              <a:buFontTx/>
              <a:buNone/>
              <a:defRPr sz="1200" i="1">
                <a:solidFill>
                  <a:schemeClr val="bg1"/>
                </a:solidFill>
              </a:defRPr>
            </a:lvl2pPr>
            <a:lvl3pPr marL="0" indent="0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/>
                </a:solidFill>
              </a:defRPr>
            </a:lvl3pPr>
          </a:lstStyle>
          <a:p>
            <a:pPr lvl="0"/>
            <a:r>
              <a:rPr lang="fr-FR" dirty="0"/>
              <a:t>Modifiez les styles du texte du masque</a:t>
            </a:r>
          </a:p>
        </p:txBody>
      </p:sp>
      <p:sp>
        <p:nvSpPr>
          <p:cNvPr id="20" name="Titre 1"/>
          <p:cNvSpPr>
            <a:spLocks noGrp="1"/>
          </p:cNvSpPr>
          <p:nvPr userDrawn="1">
            <p:ph type="title" hasCustomPrompt="1"/>
          </p:nvPr>
        </p:nvSpPr>
        <p:spPr>
          <a:xfrm>
            <a:off x="912284" y="684000"/>
            <a:ext cx="7021987" cy="369332"/>
          </a:xfrm>
        </p:spPr>
        <p:txBody>
          <a:bodyPr/>
          <a:lstStyle>
            <a:lvl1pPr>
              <a:defRPr sz="2400" baseline="0"/>
            </a:lvl1pPr>
          </a:lstStyle>
          <a:p>
            <a:r>
              <a:rPr lang="fr-FR" dirty="0"/>
              <a:t>Titre Arial Regular</a:t>
            </a:r>
            <a:endParaRPr lang="fr-BE" dirty="0"/>
          </a:p>
        </p:txBody>
      </p:sp>
      <p:sp>
        <p:nvSpPr>
          <p:cNvPr id="10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11395709" y="6293822"/>
            <a:ext cx="672075" cy="504056"/>
          </a:xfrm>
        </p:spPr>
        <p:txBody>
          <a:bodyPr/>
          <a:lstStyle/>
          <a:p>
            <a:fld id="{CF4668DC-857F-487D-BFFA-8C0CA5037977}" type="slidenum">
              <a:rPr lang="fr-BE" smtClean="0"/>
              <a:t>‹Nº›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596096535"/>
      </p:ext>
    </p:extLst>
  </p:cSld>
  <p:clrMapOvr>
    <a:masterClrMapping/>
  </p:clrMapOvr>
  <p:transition spd="slow">
    <p:strips dir="rd"/>
  </p:transition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912285" y="684001"/>
            <a:ext cx="10367433" cy="369332"/>
          </a:xfrm>
        </p:spPr>
        <p:txBody>
          <a:bodyPr/>
          <a:lstStyle>
            <a:lvl1pPr>
              <a:defRPr baseline="0"/>
            </a:lvl1pPr>
          </a:lstStyle>
          <a:p>
            <a:r>
              <a:rPr lang="fr-FR" dirty="0"/>
              <a:t>Titre Arial Regular</a:t>
            </a:r>
            <a:endParaRPr lang="fr-BE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‹Nº›</a:t>
            </a:fld>
            <a:endParaRPr lang="fr-BE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3" hasCustomPrompt="1"/>
          </p:nvPr>
        </p:nvSpPr>
        <p:spPr>
          <a:xfrm>
            <a:off x="384000" y="6461861"/>
            <a:ext cx="5664200" cy="169277"/>
          </a:xfrm>
        </p:spPr>
        <p:txBody>
          <a:bodyPr anchor="ctr" anchorCtr="0"/>
          <a:lstStyle>
            <a:lvl1pPr>
              <a:defRPr sz="1100" b="0" cap="all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/>
              <a:t>Titre partie </a:t>
            </a:r>
            <a:r>
              <a:rPr lang="fr-FR" dirty="0" err="1"/>
              <a:t>arial</a:t>
            </a:r>
            <a:r>
              <a:rPr lang="fr-FR" dirty="0"/>
              <a:t> </a:t>
            </a:r>
            <a:r>
              <a:rPr lang="fr-FR" dirty="0" err="1"/>
              <a:t>regular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4"/>
          </p:nvPr>
        </p:nvSpPr>
        <p:spPr>
          <a:xfrm>
            <a:off x="912000" y="1476001"/>
            <a:ext cx="10367717" cy="830997"/>
          </a:xfrm>
        </p:spPr>
        <p:txBody>
          <a:bodyPr/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</p:txBody>
      </p:sp>
      <p:sp>
        <p:nvSpPr>
          <p:cNvPr id="10" name="Espace réservé du texte 7"/>
          <p:cNvSpPr>
            <a:spLocks noGrp="1"/>
          </p:cNvSpPr>
          <p:nvPr>
            <p:ph type="body" sz="quarter" idx="15" hasCustomPrompt="1"/>
          </p:nvPr>
        </p:nvSpPr>
        <p:spPr>
          <a:xfrm>
            <a:off x="201691" y="700389"/>
            <a:ext cx="288541" cy="307777"/>
          </a:xfrm>
        </p:spPr>
        <p:txBody>
          <a:bodyPr wrap="none" anchor="ctr" anchorCtr="0"/>
          <a:lstStyle>
            <a:lvl1pPr algn="ctr">
              <a:defRPr sz="2000" b="1" cap="all" baseline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fr-FR" dirty="0"/>
              <a:t>N°</a:t>
            </a:r>
          </a:p>
        </p:txBody>
      </p:sp>
    </p:spTree>
    <p:extLst>
      <p:ext uri="{BB962C8B-B14F-4D97-AF65-F5344CB8AC3E}">
        <p14:creationId xmlns:p14="http://schemas.microsoft.com/office/powerpoint/2010/main" val="687278"/>
      </p:ext>
    </p:extLst>
  </p:cSld>
  <p:clrMapOvr>
    <a:masterClrMapping/>
  </p:clrMapOvr>
  <p:transition spd="slow">
    <p:strips dir="rd"/>
  </p:transition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hapitre avec photo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4509120"/>
            <a:ext cx="12192000" cy="23488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800"/>
          </a:p>
        </p:txBody>
      </p:sp>
      <p:sp>
        <p:nvSpPr>
          <p:cNvPr id="2" name="Titre 1"/>
          <p:cNvSpPr>
            <a:spLocks noGrp="1"/>
          </p:cNvSpPr>
          <p:nvPr>
            <p:ph type="ctrTitle" hasCustomPrompt="1"/>
          </p:nvPr>
        </p:nvSpPr>
        <p:spPr>
          <a:xfrm>
            <a:off x="1967541" y="5099527"/>
            <a:ext cx="8256099" cy="430887"/>
          </a:xfrm>
        </p:spPr>
        <p:txBody>
          <a:bodyPr wrap="square" anchor="t" anchorCtr="0"/>
          <a:lstStyle>
            <a:lvl1pPr algn="ctr">
              <a:defRPr sz="2800"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Titre </a:t>
            </a:r>
            <a:r>
              <a:rPr lang="fr-FR" dirty="0" err="1"/>
              <a:t>arial</a:t>
            </a:r>
            <a:r>
              <a:rPr lang="fr-FR" dirty="0"/>
              <a:t> </a:t>
            </a:r>
            <a:r>
              <a:rPr lang="fr-FR" dirty="0" err="1"/>
              <a:t>regular</a:t>
            </a:r>
            <a:endParaRPr lang="fr-BE" dirty="0"/>
          </a:p>
        </p:txBody>
      </p:sp>
      <p:sp>
        <p:nvSpPr>
          <p:cNvPr id="4" name="Espace réservé pour une image  3"/>
          <p:cNvSpPr>
            <a:spLocks noGrp="1"/>
          </p:cNvSpPr>
          <p:nvPr>
            <p:ph type="pic" sz="quarter" idx="10"/>
          </p:nvPr>
        </p:nvSpPr>
        <p:spPr>
          <a:xfrm>
            <a:off x="1" y="0"/>
            <a:ext cx="12192000" cy="24622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fr-FR" dirty="0"/>
          </a:p>
        </p:txBody>
      </p:sp>
      <p:grpSp>
        <p:nvGrpSpPr>
          <p:cNvPr id="5" name="Groupe 4"/>
          <p:cNvGrpSpPr/>
          <p:nvPr userDrawn="1"/>
        </p:nvGrpSpPr>
        <p:grpSpPr>
          <a:xfrm>
            <a:off x="5843862" y="6107058"/>
            <a:ext cx="507084" cy="411715"/>
            <a:chOff x="2418879" y="5472113"/>
            <a:chExt cx="519113" cy="561975"/>
          </a:xfrm>
        </p:grpSpPr>
        <p:sp>
          <p:nvSpPr>
            <p:cNvPr id="26" name="Freeform 5"/>
            <p:cNvSpPr>
              <a:spLocks/>
            </p:cNvSpPr>
            <p:nvPr userDrawn="1"/>
          </p:nvSpPr>
          <p:spPr bwMode="auto">
            <a:xfrm>
              <a:off x="2418879" y="5472113"/>
              <a:ext cx="519113" cy="561975"/>
            </a:xfrm>
            <a:custGeom>
              <a:avLst/>
              <a:gdLst>
                <a:gd name="T0" fmla="*/ 405 w 409"/>
                <a:gd name="T1" fmla="*/ 336 h 444"/>
                <a:gd name="T2" fmla="*/ 364 w 409"/>
                <a:gd name="T3" fmla="*/ 336 h 444"/>
                <a:gd name="T4" fmla="*/ 301 w 409"/>
                <a:gd name="T5" fmla="*/ 392 h 444"/>
                <a:gd name="T6" fmla="*/ 217 w 409"/>
                <a:gd name="T7" fmla="*/ 411 h 444"/>
                <a:gd name="T8" fmla="*/ 89 w 409"/>
                <a:gd name="T9" fmla="*/ 356 h 444"/>
                <a:gd name="T10" fmla="*/ 37 w 409"/>
                <a:gd name="T11" fmla="*/ 220 h 444"/>
                <a:gd name="T12" fmla="*/ 90 w 409"/>
                <a:gd name="T13" fmla="*/ 89 h 444"/>
                <a:gd name="T14" fmla="*/ 217 w 409"/>
                <a:gd name="T15" fmla="*/ 33 h 444"/>
                <a:gd name="T16" fmla="*/ 302 w 409"/>
                <a:gd name="T17" fmla="*/ 53 h 444"/>
                <a:gd name="T18" fmla="*/ 367 w 409"/>
                <a:gd name="T19" fmla="*/ 112 h 444"/>
                <a:gd name="T20" fmla="*/ 409 w 409"/>
                <a:gd name="T21" fmla="*/ 112 h 444"/>
                <a:gd name="T22" fmla="*/ 332 w 409"/>
                <a:gd name="T23" fmla="*/ 31 h 444"/>
                <a:gd name="T24" fmla="*/ 218 w 409"/>
                <a:gd name="T25" fmla="*/ 0 h 444"/>
                <a:gd name="T26" fmla="*/ 135 w 409"/>
                <a:gd name="T27" fmla="*/ 16 h 444"/>
                <a:gd name="T28" fmla="*/ 67 w 409"/>
                <a:gd name="T29" fmla="*/ 62 h 444"/>
                <a:gd name="T30" fmla="*/ 17 w 409"/>
                <a:gd name="T31" fmla="*/ 134 h 444"/>
                <a:gd name="T32" fmla="*/ 0 w 409"/>
                <a:gd name="T33" fmla="*/ 219 h 444"/>
                <a:gd name="T34" fmla="*/ 63 w 409"/>
                <a:gd name="T35" fmla="*/ 379 h 444"/>
                <a:gd name="T36" fmla="*/ 220 w 409"/>
                <a:gd name="T37" fmla="*/ 444 h 444"/>
                <a:gd name="T38" fmla="*/ 330 w 409"/>
                <a:gd name="T39" fmla="*/ 414 h 444"/>
                <a:gd name="T40" fmla="*/ 405 w 409"/>
                <a:gd name="T41" fmla="*/ 336 h 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409" h="444">
                  <a:moveTo>
                    <a:pt x="405" y="336"/>
                  </a:moveTo>
                  <a:cubicBezTo>
                    <a:pt x="364" y="336"/>
                    <a:pt x="364" y="336"/>
                    <a:pt x="364" y="336"/>
                  </a:cubicBezTo>
                  <a:cubicBezTo>
                    <a:pt x="346" y="361"/>
                    <a:pt x="325" y="379"/>
                    <a:pt x="301" y="392"/>
                  </a:cubicBezTo>
                  <a:cubicBezTo>
                    <a:pt x="276" y="405"/>
                    <a:pt x="248" y="411"/>
                    <a:pt x="217" y="411"/>
                  </a:cubicBezTo>
                  <a:cubicBezTo>
                    <a:pt x="167" y="411"/>
                    <a:pt x="124" y="393"/>
                    <a:pt x="89" y="356"/>
                  </a:cubicBezTo>
                  <a:cubicBezTo>
                    <a:pt x="54" y="319"/>
                    <a:pt x="37" y="273"/>
                    <a:pt x="37" y="220"/>
                  </a:cubicBezTo>
                  <a:cubicBezTo>
                    <a:pt x="37" y="169"/>
                    <a:pt x="54" y="125"/>
                    <a:pt x="90" y="89"/>
                  </a:cubicBezTo>
                  <a:cubicBezTo>
                    <a:pt x="125" y="52"/>
                    <a:pt x="168" y="33"/>
                    <a:pt x="217" y="33"/>
                  </a:cubicBezTo>
                  <a:cubicBezTo>
                    <a:pt x="249" y="33"/>
                    <a:pt x="277" y="40"/>
                    <a:pt x="302" y="53"/>
                  </a:cubicBezTo>
                  <a:cubicBezTo>
                    <a:pt x="326" y="66"/>
                    <a:pt x="348" y="86"/>
                    <a:pt x="367" y="112"/>
                  </a:cubicBezTo>
                  <a:cubicBezTo>
                    <a:pt x="409" y="112"/>
                    <a:pt x="409" y="112"/>
                    <a:pt x="409" y="112"/>
                  </a:cubicBezTo>
                  <a:cubicBezTo>
                    <a:pt x="390" y="78"/>
                    <a:pt x="364" y="50"/>
                    <a:pt x="332" y="31"/>
                  </a:cubicBezTo>
                  <a:cubicBezTo>
                    <a:pt x="298" y="10"/>
                    <a:pt x="260" y="0"/>
                    <a:pt x="218" y="0"/>
                  </a:cubicBezTo>
                  <a:cubicBezTo>
                    <a:pt x="188" y="0"/>
                    <a:pt x="161" y="5"/>
                    <a:pt x="135" y="16"/>
                  </a:cubicBezTo>
                  <a:cubicBezTo>
                    <a:pt x="110" y="26"/>
                    <a:pt x="87" y="41"/>
                    <a:pt x="67" y="62"/>
                  </a:cubicBezTo>
                  <a:cubicBezTo>
                    <a:pt x="45" y="83"/>
                    <a:pt x="29" y="107"/>
                    <a:pt x="17" y="134"/>
                  </a:cubicBezTo>
                  <a:cubicBezTo>
                    <a:pt x="6" y="161"/>
                    <a:pt x="0" y="189"/>
                    <a:pt x="0" y="219"/>
                  </a:cubicBezTo>
                  <a:cubicBezTo>
                    <a:pt x="0" y="283"/>
                    <a:pt x="21" y="337"/>
                    <a:pt x="63" y="379"/>
                  </a:cubicBezTo>
                  <a:cubicBezTo>
                    <a:pt x="105" y="422"/>
                    <a:pt x="158" y="444"/>
                    <a:pt x="220" y="444"/>
                  </a:cubicBezTo>
                  <a:cubicBezTo>
                    <a:pt x="261" y="444"/>
                    <a:pt x="298" y="434"/>
                    <a:pt x="330" y="414"/>
                  </a:cubicBezTo>
                  <a:cubicBezTo>
                    <a:pt x="361" y="395"/>
                    <a:pt x="386" y="369"/>
                    <a:pt x="405" y="336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  <p:sp>
          <p:nvSpPr>
            <p:cNvPr id="27" name="Freeform 6"/>
            <p:cNvSpPr>
              <a:spLocks/>
            </p:cNvSpPr>
            <p:nvPr userDrawn="1"/>
          </p:nvSpPr>
          <p:spPr bwMode="auto">
            <a:xfrm>
              <a:off x="2496667" y="5553075"/>
              <a:ext cx="204788" cy="404813"/>
            </a:xfrm>
            <a:custGeom>
              <a:avLst/>
              <a:gdLst>
                <a:gd name="T0" fmla="*/ 161 w 161"/>
                <a:gd name="T1" fmla="*/ 321 h 321"/>
                <a:gd name="T2" fmla="*/ 0 w 161"/>
                <a:gd name="T3" fmla="*/ 160 h 321"/>
                <a:gd name="T4" fmla="*/ 161 w 161"/>
                <a:gd name="T5" fmla="*/ 0 h 321"/>
                <a:gd name="T6" fmla="*/ 161 w 161"/>
                <a:gd name="T7" fmla="*/ 36 h 321"/>
                <a:gd name="T8" fmla="*/ 36 w 161"/>
                <a:gd name="T9" fmla="*/ 160 h 321"/>
                <a:gd name="T10" fmla="*/ 161 w 161"/>
                <a:gd name="T11" fmla="*/ 285 h 321"/>
                <a:gd name="T12" fmla="*/ 161 w 161"/>
                <a:gd name="T13" fmla="*/ 321 h 3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1" h="321">
                  <a:moveTo>
                    <a:pt x="161" y="321"/>
                  </a:moveTo>
                  <a:cubicBezTo>
                    <a:pt x="72" y="321"/>
                    <a:pt x="0" y="249"/>
                    <a:pt x="0" y="160"/>
                  </a:cubicBezTo>
                  <a:cubicBezTo>
                    <a:pt x="0" y="72"/>
                    <a:pt x="72" y="0"/>
                    <a:pt x="161" y="0"/>
                  </a:cubicBezTo>
                  <a:cubicBezTo>
                    <a:pt x="161" y="36"/>
                    <a:pt x="161" y="36"/>
                    <a:pt x="161" y="36"/>
                  </a:cubicBezTo>
                  <a:cubicBezTo>
                    <a:pt x="92" y="36"/>
                    <a:pt x="36" y="92"/>
                    <a:pt x="36" y="160"/>
                  </a:cubicBezTo>
                  <a:cubicBezTo>
                    <a:pt x="36" y="229"/>
                    <a:pt x="92" y="285"/>
                    <a:pt x="161" y="285"/>
                  </a:cubicBezTo>
                  <a:lnTo>
                    <a:pt x="161" y="32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  <p:sp>
          <p:nvSpPr>
            <p:cNvPr id="28" name="Oval 7"/>
            <p:cNvSpPr>
              <a:spLocks noChangeArrowheads="1"/>
            </p:cNvSpPr>
            <p:nvPr userDrawn="1"/>
          </p:nvSpPr>
          <p:spPr bwMode="auto">
            <a:xfrm>
              <a:off x="2642717" y="5697538"/>
              <a:ext cx="125413" cy="12541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</p:grpSp>
      <p:sp>
        <p:nvSpPr>
          <p:cNvPr id="10" name="Espace réservé du texte 9"/>
          <p:cNvSpPr>
            <a:spLocks noGrp="1" noChangeAspect="1"/>
          </p:cNvSpPr>
          <p:nvPr>
            <p:ph type="body" sz="quarter" idx="11" hasCustomPrompt="1"/>
          </p:nvPr>
        </p:nvSpPr>
        <p:spPr>
          <a:xfrm>
            <a:off x="5617403" y="4140882"/>
            <a:ext cx="960000" cy="720000"/>
          </a:xfrm>
          <a:prstGeom prst="ellipse">
            <a:avLst/>
          </a:prstGeom>
          <a:solidFill>
            <a:schemeClr val="accent1"/>
          </a:solidFill>
        </p:spPr>
        <p:txBody>
          <a:bodyPr wrap="none" anchor="ctr" anchorCtr="0">
            <a:noAutofit/>
          </a:bodyPr>
          <a:lstStyle>
            <a:lvl1pPr algn="ctr">
              <a:defRPr sz="4400" b="1" i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fr-FR" dirty="0"/>
              <a:t>numéro</a:t>
            </a:r>
          </a:p>
        </p:txBody>
      </p:sp>
    </p:spTree>
    <p:extLst>
      <p:ext uri="{BB962C8B-B14F-4D97-AF65-F5344CB8AC3E}">
        <p14:creationId xmlns:p14="http://schemas.microsoft.com/office/powerpoint/2010/main" val="1601284828"/>
      </p:ext>
    </p:extLst>
  </p:cSld>
  <p:clrMapOvr>
    <a:masterClrMapping/>
  </p:clrMapOvr>
  <p:transition spd="slow">
    <p:strips dir="rd"/>
  </p:transition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hapitre sans photo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 hasCustomPrompt="1"/>
          </p:nvPr>
        </p:nvSpPr>
        <p:spPr>
          <a:xfrm>
            <a:off x="1967541" y="3229453"/>
            <a:ext cx="8256099" cy="430887"/>
          </a:xfrm>
        </p:spPr>
        <p:txBody>
          <a:bodyPr wrap="square" anchor="t" anchorCtr="0"/>
          <a:lstStyle>
            <a:lvl1pPr algn="ctr">
              <a:defRPr sz="2800"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Titre </a:t>
            </a:r>
            <a:r>
              <a:rPr lang="fr-FR" dirty="0" err="1"/>
              <a:t>arial</a:t>
            </a:r>
            <a:r>
              <a:rPr lang="fr-FR" dirty="0"/>
              <a:t> </a:t>
            </a:r>
            <a:r>
              <a:rPr lang="fr-FR" dirty="0" err="1"/>
              <a:t>regular</a:t>
            </a:r>
            <a:endParaRPr lang="fr-BE" dirty="0"/>
          </a:p>
        </p:txBody>
      </p:sp>
      <p:grpSp>
        <p:nvGrpSpPr>
          <p:cNvPr id="5" name="Groupe 4"/>
          <p:cNvGrpSpPr/>
          <p:nvPr userDrawn="1"/>
        </p:nvGrpSpPr>
        <p:grpSpPr>
          <a:xfrm>
            <a:off x="5711958" y="5999961"/>
            <a:ext cx="768085" cy="623628"/>
            <a:chOff x="2418879" y="5472113"/>
            <a:chExt cx="519113" cy="561975"/>
          </a:xfrm>
        </p:grpSpPr>
        <p:sp>
          <p:nvSpPr>
            <p:cNvPr id="26" name="Freeform 5"/>
            <p:cNvSpPr>
              <a:spLocks/>
            </p:cNvSpPr>
            <p:nvPr userDrawn="1"/>
          </p:nvSpPr>
          <p:spPr bwMode="auto">
            <a:xfrm>
              <a:off x="2418879" y="5472113"/>
              <a:ext cx="519113" cy="561975"/>
            </a:xfrm>
            <a:custGeom>
              <a:avLst/>
              <a:gdLst>
                <a:gd name="T0" fmla="*/ 405 w 409"/>
                <a:gd name="T1" fmla="*/ 336 h 444"/>
                <a:gd name="T2" fmla="*/ 364 w 409"/>
                <a:gd name="T3" fmla="*/ 336 h 444"/>
                <a:gd name="T4" fmla="*/ 301 w 409"/>
                <a:gd name="T5" fmla="*/ 392 h 444"/>
                <a:gd name="T6" fmla="*/ 217 w 409"/>
                <a:gd name="T7" fmla="*/ 411 h 444"/>
                <a:gd name="T8" fmla="*/ 89 w 409"/>
                <a:gd name="T9" fmla="*/ 356 h 444"/>
                <a:gd name="T10" fmla="*/ 37 w 409"/>
                <a:gd name="T11" fmla="*/ 220 h 444"/>
                <a:gd name="T12" fmla="*/ 90 w 409"/>
                <a:gd name="T13" fmla="*/ 89 h 444"/>
                <a:gd name="T14" fmla="*/ 217 w 409"/>
                <a:gd name="T15" fmla="*/ 33 h 444"/>
                <a:gd name="T16" fmla="*/ 302 w 409"/>
                <a:gd name="T17" fmla="*/ 53 h 444"/>
                <a:gd name="T18" fmla="*/ 367 w 409"/>
                <a:gd name="T19" fmla="*/ 112 h 444"/>
                <a:gd name="T20" fmla="*/ 409 w 409"/>
                <a:gd name="T21" fmla="*/ 112 h 444"/>
                <a:gd name="T22" fmla="*/ 332 w 409"/>
                <a:gd name="T23" fmla="*/ 31 h 444"/>
                <a:gd name="T24" fmla="*/ 218 w 409"/>
                <a:gd name="T25" fmla="*/ 0 h 444"/>
                <a:gd name="T26" fmla="*/ 135 w 409"/>
                <a:gd name="T27" fmla="*/ 16 h 444"/>
                <a:gd name="T28" fmla="*/ 67 w 409"/>
                <a:gd name="T29" fmla="*/ 62 h 444"/>
                <a:gd name="T30" fmla="*/ 17 w 409"/>
                <a:gd name="T31" fmla="*/ 134 h 444"/>
                <a:gd name="T32" fmla="*/ 0 w 409"/>
                <a:gd name="T33" fmla="*/ 219 h 444"/>
                <a:gd name="T34" fmla="*/ 63 w 409"/>
                <a:gd name="T35" fmla="*/ 379 h 444"/>
                <a:gd name="T36" fmla="*/ 220 w 409"/>
                <a:gd name="T37" fmla="*/ 444 h 444"/>
                <a:gd name="T38" fmla="*/ 330 w 409"/>
                <a:gd name="T39" fmla="*/ 414 h 444"/>
                <a:gd name="T40" fmla="*/ 405 w 409"/>
                <a:gd name="T41" fmla="*/ 336 h 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409" h="444">
                  <a:moveTo>
                    <a:pt x="405" y="336"/>
                  </a:moveTo>
                  <a:cubicBezTo>
                    <a:pt x="364" y="336"/>
                    <a:pt x="364" y="336"/>
                    <a:pt x="364" y="336"/>
                  </a:cubicBezTo>
                  <a:cubicBezTo>
                    <a:pt x="346" y="361"/>
                    <a:pt x="325" y="379"/>
                    <a:pt x="301" y="392"/>
                  </a:cubicBezTo>
                  <a:cubicBezTo>
                    <a:pt x="276" y="405"/>
                    <a:pt x="248" y="411"/>
                    <a:pt x="217" y="411"/>
                  </a:cubicBezTo>
                  <a:cubicBezTo>
                    <a:pt x="167" y="411"/>
                    <a:pt x="124" y="393"/>
                    <a:pt x="89" y="356"/>
                  </a:cubicBezTo>
                  <a:cubicBezTo>
                    <a:pt x="54" y="319"/>
                    <a:pt x="37" y="273"/>
                    <a:pt x="37" y="220"/>
                  </a:cubicBezTo>
                  <a:cubicBezTo>
                    <a:pt x="37" y="169"/>
                    <a:pt x="54" y="125"/>
                    <a:pt x="90" y="89"/>
                  </a:cubicBezTo>
                  <a:cubicBezTo>
                    <a:pt x="125" y="52"/>
                    <a:pt x="168" y="33"/>
                    <a:pt x="217" y="33"/>
                  </a:cubicBezTo>
                  <a:cubicBezTo>
                    <a:pt x="249" y="33"/>
                    <a:pt x="277" y="40"/>
                    <a:pt x="302" y="53"/>
                  </a:cubicBezTo>
                  <a:cubicBezTo>
                    <a:pt x="326" y="66"/>
                    <a:pt x="348" y="86"/>
                    <a:pt x="367" y="112"/>
                  </a:cubicBezTo>
                  <a:cubicBezTo>
                    <a:pt x="409" y="112"/>
                    <a:pt x="409" y="112"/>
                    <a:pt x="409" y="112"/>
                  </a:cubicBezTo>
                  <a:cubicBezTo>
                    <a:pt x="390" y="78"/>
                    <a:pt x="364" y="50"/>
                    <a:pt x="332" y="31"/>
                  </a:cubicBezTo>
                  <a:cubicBezTo>
                    <a:pt x="298" y="10"/>
                    <a:pt x="260" y="0"/>
                    <a:pt x="218" y="0"/>
                  </a:cubicBezTo>
                  <a:cubicBezTo>
                    <a:pt x="188" y="0"/>
                    <a:pt x="161" y="5"/>
                    <a:pt x="135" y="16"/>
                  </a:cubicBezTo>
                  <a:cubicBezTo>
                    <a:pt x="110" y="26"/>
                    <a:pt x="87" y="41"/>
                    <a:pt x="67" y="62"/>
                  </a:cubicBezTo>
                  <a:cubicBezTo>
                    <a:pt x="45" y="83"/>
                    <a:pt x="29" y="107"/>
                    <a:pt x="17" y="134"/>
                  </a:cubicBezTo>
                  <a:cubicBezTo>
                    <a:pt x="6" y="161"/>
                    <a:pt x="0" y="189"/>
                    <a:pt x="0" y="219"/>
                  </a:cubicBezTo>
                  <a:cubicBezTo>
                    <a:pt x="0" y="283"/>
                    <a:pt x="21" y="337"/>
                    <a:pt x="63" y="379"/>
                  </a:cubicBezTo>
                  <a:cubicBezTo>
                    <a:pt x="105" y="422"/>
                    <a:pt x="158" y="444"/>
                    <a:pt x="220" y="444"/>
                  </a:cubicBezTo>
                  <a:cubicBezTo>
                    <a:pt x="261" y="444"/>
                    <a:pt x="298" y="434"/>
                    <a:pt x="330" y="414"/>
                  </a:cubicBezTo>
                  <a:cubicBezTo>
                    <a:pt x="361" y="395"/>
                    <a:pt x="386" y="369"/>
                    <a:pt x="405" y="336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  <p:sp>
          <p:nvSpPr>
            <p:cNvPr id="27" name="Freeform 6"/>
            <p:cNvSpPr>
              <a:spLocks/>
            </p:cNvSpPr>
            <p:nvPr userDrawn="1"/>
          </p:nvSpPr>
          <p:spPr bwMode="auto">
            <a:xfrm>
              <a:off x="2496667" y="5553075"/>
              <a:ext cx="204788" cy="404813"/>
            </a:xfrm>
            <a:custGeom>
              <a:avLst/>
              <a:gdLst>
                <a:gd name="T0" fmla="*/ 161 w 161"/>
                <a:gd name="T1" fmla="*/ 321 h 321"/>
                <a:gd name="T2" fmla="*/ 0 w 161"/>
                <a:gd name="T3" fmla="*/ 160 h 321"/>
                <a:gd name="T4" fmla="*/ 161 w 161"/>
                <a:gd name="T5" fmla="*/ 0 h 321"/>
                <a:gd name="T6" fmla="*/ 161 w 161"/>
                <a:gd name="T7" fmla="*/ 36 h 321"/>
                <a:gd name="T8" fmla="*/ 36 w 161"/>
                <a:gd name="T9" fmla="*/ 160 h 321"/>
                <a:gd name="T10" fmla="*/ 161 w 161"/>
                <a:gd name="T11" fmla="*/ 285 h 321"/>
                <a:gd name="T12" fmla="*/ 161 w 161"/>
                <a:gd name="T13" fmla="*/ 321 h 3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1" h="321">
                  <a:moveTo>
                    <a:pt x="161" y="321"/>
                  </a:moveTo>
                  <a:cubicBezTo>
                    <a:pt x="72" y="321"/>
                    <a:pt x="0" y="249"/>
                    <a:pt x="0" y="160"/>
                  </a:cubicBezTo>
                  <a:cubicBezTo>
                    <a:pt x="0" y="72"/>
                    <a:pt x="72" y="0"/>
                    <a:pt x="161" y="0"/>
                  </a:cubicBezTo>
                  <a:cubicBezTo>
                    <a:pt x="161" y="36"/>
                    <a:pt x="161" y="36"/>
                    <a:pt x="161" y="36"/>
                  </a:cubicBezTo>
                  <a:cubicBezTo>
                    <a:pt x="92" y="36"/>
                    <a:pt x="36" y="92"/>
                    <a:pt x="36" y="160"/>
                  </a:cubicBezTo>
                  <a:cubicBezTo>
                    <a:pt x="36" y="229"/>
                    <a:pt x="92" y="285"/>
                    <a:pt x="161" y="285"/>
                  </a:cubicBezTo>
                  <a:lnTo>
                    <a:pt x="161" y="32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  <p:sp>
          <p:nvSpPr>
            <p:cNvPr id="28" name="Oval 7"/>
            <p:cNvSpPr>
              <a:spLocks noChangeArrowheads="1"/>
            </p:cNvSpPr>
            <p:nvPr userDrawn="1"/>
          </p:nvSpPr>
          <p:spPr bwMode="auto">
            <a:xfrm>
              <a:off x="2642717" y="5697538"/>
              <a:ext cx="125413" cy="12541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</p:grpSp>
      <p:sp>
        <p:nvSpPr>
          <p:cNvPr id="10" name="Espace réservé du texte 9"/>
          <p:cNvSpPr>
            <a:spLocks noGrp="1" noChangeAspect="1"/>
          </p:cNvSpPr>
          <p:nvPr>
            <p:ph type="body" sz="quarter" idx="11" hasCustomPrompt="1"/>
          </p:nvPr>
        </p:nvSpPr>
        <p:spPr>
          <a:xfrm>
            <a:off x="5648899" y="2367490"/>
            <a:ext cx="864000" cy="648000"/>
          </a:xfrm>
          <a:prstGeom prst="ellipse">
            <a:avLst/>
          </a:prstGeom>
          <a:solidFill>
            <a:schemeClr val="accent1"/>
          </a:solidFill>
        </p:spPr>
        <p:txBody>
          <a:bodyPr wrap="none" anchor="ctr" anchorCtr="0">
            <a:noAutofit/>
          </a:bodyPr>
          <a:lstStyle>
            <a:lvl1pPr algn="ctr">
              <a:defRPr sz="4400" b="1" i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fr-FR" dirty="0"/>
              <a:t>numéro</a:t>
            </a:r>
          </a:p>
        </p:txBody>
      </p:sp>
      <p:sp>
        <p:nvSpPr>
          <p:cNvPr id="7" name="Ellipse 6"/>
          <p:cNvSpPr/>
          <p:nvPr userDrawn="1"/>
        </p:nvSpPr>
        <p:spPr>
          <a:xfrm>
            <a:off x="6020763" y="4027289"/>
            <a:ext cx="144000" cy="1080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800"/>
          </a:p>
        </p:txBody>
      </p:sp>
    </p:spTree>
    <p:extLst>
      <p:ext uri="{BB962C8B-B14F-4D97-AF65-F5344CB8AC3E}">
        <p14:creationId xmlns:p14="http://schemas.microsoft.com/office/powerpoint/2010/main" val="1492738720"/>
      </p:ext>
    </p:extLst>
  </p:cSld>
  <p:clrMapOvr>
    <a:masterClrMapping/>
  </p:clrMapOvr>
  <p:transition spd="slow">
    <p:strips dir="rd"/>
  </p:transition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acts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e 16"/>
          <p:cNvGrpSpPr/>
          <p:nvPr userDrawn="1"/>
        </p:nvGrpSpPr>
        <p:grpSpPr>
          <a:xfrm>
            <a:off x="9351547" y="3079035"/>
            <a:ext cx="1448976" cy="671513"/>
            <a:chOff x="3798888" y="5462588"/>
            <a:chExt cx="1541463" cy="952500"/>
          </a:xfrm>
        </p:grpSpPr>
        <p:sp>
          <p:nvSpPr>
            <p:cNvPr id="7" name="Freeform 5"/>
            <p:cNvSpPr>
              <a:spLocks/>
            </p:cNvSpPr>
            <p:nvPr userDrawn="1"/>
          </p:nvSpPr>
          <p:spPr bwMode="auto">
            <a:xfrm>
              <a:off x="4310063" y="5462588"/>
              <a:ext cx="519113" cy="561975"/>
            </a:xfrm>
            <a:custGeom>
              <a:avLst/>
              <a:gdLst>
                <a:gd name="T0" fmla="*/ 405 w 409"/>
                <a:gd name="T1" fmla="*/ 336 h 444"/>
                <a:gd name="T2" fmla="*/ 364 w 409"/>
                <a:gd name="T3" fmla="*/ 336 h 444"/>
                <a:gd name="T4" fmla="*/ 301 w 409"/>
                <a:gd name="T5" fmla="*/ 392 h 444"/>
                <a:gd name="T6" fmla="*/ 217 w 409"/>
                <a:gd name="T7" fmla="*/ 411 h 444"/>
                <a:gd name="T8" fmla="*/ 89 w 409"/>
                <a:gd name="T9" fmla="*/ 356 h 444"/>
                <a:gd name="T10" fmla="*/ 37 w 409"/>
                <a:gd name="T11" fmla="*/ 220 h 444"/>
                <a:gd name="T12" fmla="*/ 90 w 409"/>
                <a:gd name="T13" fmla="*/ 89 h 444"/>
                <a:gd name="T14" fmla="*/ 217 w 409"/>
                <a:gd name="T15" fmla="*/ 33 h 444"/>
                <a:gd name="T16" fmla="*/ 302 w 409"/>
                <a:gd name="T17" fmla="*/ 53 h 444"/>
                <a:gd name="T18" fmla="*/ 367 w 409"/>
                <a:gd name="T19" fmla="*/ 112 h 444"/>
                <a:gd name="T20" fmla="*/ 409 w 409"/>
                <a:gd name="T21" fmla="*/ 112 h 444"/>
                <a:gd name="T22" fmla="*/ 332 w 409"/>
                <a:gd name="T23" fmla="*/ 31 h 444"/>
                <a:gd name="T24" fmla="*/ 218 w 409"/>
                <a:gd name="T25" fmla="*/ 0 h 444"/>
                <a:gd name="T26" fmla="*/ 135 w 409"/>
                <a:gd name="T27" fmla="*/ 16 h 444"/>
                <a:gd name="T28" fmla="*/ 67 w 409"/>
                <a:gd name="T29" fmla="*/ 62 h 444"/>
                <a:gd name="T30" fmla="*/ 17 w 409"/>
                <a:gd name="T31" fmla="*/ 134 h 444"/>
                <a:gd name="T32" fmla="*/ 0 w 409"/>
                <a:gd name="T33" fmla="*/ 219 h 444"/>
                <a:gd name="T34" fmla="*/ 63 w 409"/>
                <a:gd name="T35" fmla="*/ 379 h 444"/>
                <a:gd name="T36" fmla="*/ 220 w 409"/>
                <a:gd name="T37" fmla="*/ 444 h 444"/>
                <a:gd name="T38" fmla="*/ 330 w 409"/>
                <a:gd name="T39" fmla="*/ 414 h 444"/>
                <a:gd name="T40" fmla="*/ 405 w 409"/>
                <a:gd name="T41" fmla="*/ 336 h 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409" h="444">
                  <a:moveTo>
                    <a:pt x="405" y="336"/>
                  </a:moveTo>
                  <a:cubicBezTo>
                    <a:pt x="364" y="336"/>
                    <a:pt x="364" y="336"/>
                    <a:pt x="364" y="336"/>
                  </a:cubicBezTo>
                  <a:cubicBezTo>
                    <a:pt x="346" y="361"/>
                    <a:pt x="325" y="379"/>
                    <a:pt x="301" y="392"/>
                  </a:cubicBezTo>
                  <a:cubicBezTo>
                    <a:pt x="276" y="405"/>
                    <a:pt x="248" y="411"/>
                    <a:pt x="217" y="411"/>
                  </a:cubicBezTo>
                  <a:cubicBezTo>
                    <a:pt x="167" y="411"/>
                    <a:pt x="124" y="393"/>
                    <a:pt x="89" y="356"/>
                  </a:cubicBezTo>
                  <a:cubicBezTo>
                    <a:pt x="54" y="319"/>
                    <a:pt x="37" y="273"/>
                    <a:pt x="37" y="220"/>
                  </a:cubicBezTo>
                  <a:cubicBezTo>
                    <a:pt x="37" y="169"/>
                    <a:pt x="54" y="125"/>
                    <a:pt x="90" y="89"/>
                  </a:cubicBezTo>
                  <a:cubicBezTo>
                    <a:pt x="125" y="52"/>
                    <a:pt x="168" y="33"/>
                    <a:pt x="217" y="33"/>
                  </a:cubicBezTo>
                  <a:cubicBezTo>
                    <a:pt x="249" y="33"/>
                    <a:pt x="277" y="40"/>
                    <a:pt x="302" y="53"/>
                  </a:cubicBezTo>
                  <a:cubicBezTo>
                    <a:pt x="326" y="66"/>
                    <a:pt x="348" y="86"/>
                    <a:pt x="367" y="112"/>
                  </a:cubicBezTo>
                  <a:cubicBezTo>
                    <a:pt x="409" y="112"/>
                    <a:pt x="409" y="112"/>
                    <a:pt x="409" y="112"/>
                  </a:cubicBezTo>
                  <a:cubicBezTo>
                    <a:pt x="390" y="78"/>
                    <a:pt x="364" y="50"/>
                    <a:pt x="332" y="31"/>
                  </a:cubicBezTo>
                  <a:cubicBezTo>
                    <a:pt x="298" y="10"/>
                    <a:pt x="260" y="0"/>
                    <a:pt x="218" y="0"/>
                  </a:cubicBezTo>
                  <a:cubicBezTo>
                    <a:pt x="188" y="0"/>
                    <a:pt x="161" y="5"/>
                    <a:pt x="135" y="16"/>
                  </a:cubicBezTo>
                  <a:cubicBezTo>
                    <a:pt x="110" y="26"/>
                    <a:pt x="87" y="41"/>
                    <a:pt x="67" y="62"/>
                  </a:cubicBezTo>
                  <a:cubicBezTo>
                    <a:pt x="45" y="83"/>
                    <a:pt x="29" y="107"/>
                    <a:pt x="17" y="134"/>
                  </a:cubicBezTo>
                  <a:cubicBezTo>
                    <a:pt x="6" y="161"/>
                    <a:pt x="0" y="189"/>
                    <a:pt x="0" y="219"/>
                  </a:cubicBezTo>
                  <a:cubicBezTo>
                    <a:pt x="0" y="283"/>
                    <a:pt x="21" y="337"/>
                    <a:pt x="63" y="379"/>
                  </a:cubicBezTo>
                  <a:cubicBezTo>
                    <a:pt x="105" y="422"/>
                    <a:pt x="158" y="444"/>
                    <a:pt x="220" y="444"/>
                  </a:cubicBezTo>
                  <a:cubicBezTo>
                    <a:pt x="261" y="444"/>
                    <a:pt x="298" y="434"/>
                    <a:pt x="330" y="414"/>
                  </a:cubicBezTo>
                  <a:cubicBezTo>
                    <a:pt x="361" y="395"/>
                    <a:pt x="386" y="369"/>
                    <a:pt x="405" y="336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  <p:sp>
          <p:nvSpPr>
            <p:cNvPr id="8" name="Freeform 6"/>
            <p:cNvSpPr>
              <a:spLocks/>
            </p:cNvSpPr>
            <p:nvPr userDrawn="1"/>
          </p:nvSpPr>
          <p:spPr bwMode="auto">
            <a:xfrm>
              <a:off x="4387851" y="5543550"/>
              <a:ext cx="204788" cy="404813"/>
            </a:xfrm>
            <a:custGeom>
              <a:avLst/>
              <a:gdLst>
                <a:gd name="T0" fmla="*/ 161 w 161"/>
                <a:gd name="T1" fmla="*/ 321 h 321"/>
                <a:gd name="T2" fmla="*/ 0 w 161"/>
                <a:gd name="T3" fmla="*/ 160 h 321"/>
                <a:gd name="T4" fmla="*/ 161 w 161"/>
                <a:gd name="T5" fmla="*/ 0 h 321"/>
                <a:gd name="T6" fmla="*/ 161 w 161"/>
                <a:gd name="T7" fmla="*/ 36 h 321"/>
                <a:gd name="T8" fmla="*/ 36 w 161"/>
                <a:gd name="T9" fmla="*/ 160 h 321"/>
                <a:gd name="T10" fmla="*/ 161 w 161"/>
                <a:gd name="T11" fmla="*/ 285 h 321"/>
                <a:gd name="T12" fmla="*/ 161 w 161"/>
                <a:gd name="T13" fmla="*/ 321 h 3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1" h="321">
                  <a:moveTo>
                    <a:pt x="161" y="321"/>
                  </a:moveTo>
                  <a:cubicBezTo>
                    <a:pt x="72" y="321"/>
                    <a:pt x="0" y="249"/>
                    <a:pt x="0" y="160"/>
                  </a:cubicBezTo>
                  <a:cubicBezTo>
                    <a:pt x="0" y="72"/>
                    <a:pt x="72" y="0"/>
                    <a:pt x="161" y="0"/>
                  </a:cubicBezTo>
                  <a:cubicBezTo>
                    <a:pt x="161" y="36"/>
                    <a:pt x="161" y="36"/>
                    <a:pt x="161" y="36"/>
                  </a:cubicBezTo>
                  <a:cubicBezTo>
                    <a:pt x="92" y="36"/>
                    <a:pt x="36" y="92"/>
                    <a:pt x="36" y="160"/>
                  </a:cubicBezTo>
                  <a:cubicBezTo>
                    <a:pt x="36" y="229"/>
                    <a:pt x="92" y="285"/>
                    <a:pt x="161" y="285"/>
                  </a:cubicBezTo>
                  <a:lnTo>
                    <a:pt x="161" y="32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  <p:sp>
          <p:nvSpPr>
            <p:cNvPr id="9" name="Oval 7"/>
            <p:cNvSpPr>
              <a:spLocks noChangeArrowheads="1"/>
            </p:cNvSpPr>
            <p:nvPr userDrawn="1"/>
          </p:nvSpPr>
          <p:spPr bwMode="auto">
            <a:xfrm>
              <a:off x="4533901" y="5688013"/>
              <a:ext cx="125413" cy="12541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  <p:sp>
          <p:nvSpPr>
            <p:cNvPr id="10" name="Freeform 8"/>
            <p:cNvSpPr>
              <a:spLocks/>
            </p:cNvSpPr>
            <p:nvPr userDrawn="1"/>
          </p:nvSpPr>
          <p:spPr bwMode="auto">
            <a:xfrm>
              <a:off x="3798888" y="6194425"/>
              <a:ext cx="203200" cy="219075"/>
            </a:xfrm>
            <a:custGeom>
              <a:avLst/>
              <a:gdLst>
                <a:gd name="T0" fmla="*/ 141 w 160"/>
                <a:gd name="T1" fmla="*/ 46 h 173"/>
                <a:gd name="T2" fmla="*/ 116 w 160"/>
                <a:gd name="T3" fmla="*/ 24 h 173"/>
                <a:gd name="T4" fmla="*/ 84 w 160"/>
                <a:gd name="T5" fmla="*/ 16 h 173"/>
                <a:gd name="T6" fmla="*/ 37 w 160"/>
                <a:gd name="T7" fmla="*/ 37 h 173"/>
                <a:gd name="T8" fmla="*/ 17 w 160"/>
                <a:gd name="T9" fmla="*/ 86 h 173"/>
                <a:gd name="T10" fmla="*/ 37 w 160"/>
                <a:gd name="T11" fmla="*/ 136 h 173"/>
                <a:gd name="T12" fmla="*/ 84 w 160"/>
                <a:gd name="T13" fmla="*/ 157 h 173"/>
                <a:gd name="T14" fmla="*/ 115 w 160"/>
                <a:gd name="T15" fmla="*/ 150 h 173"/>
                <a:gd name="T16" fmla="*/ 139 w 160"/>
                <a:gd name="T17" fmla="*/ 128 h 173"/>
                <a:gd name="T18" fmla="*/ 159 w 160"/>
                <a:gd name="T19" fmla="*/ 128 h 173"/>
                <a:gd name="T20" fmla="*/ 128 w 160"/>
                <a:gd name="T21" fmla="*/ 161 h 173"/>
                <a:gd name="T22" fmla="*/ 85 w 160"/>
                <a:gd name="T23" fmla="*/ 173 h 173"/>
                <a:gd name="T24" fmla="*/ 24 w 160"/>
                <a:gd name="T25" fmla="*/ 148 h 173"/>
                <a:gd name="T26" fmla="*/ 0 w 160"/>
                <a:gd name="T27" fmla="*/ 85 h 173"/>
                <a:gd name="T28" fmla="*/ 6 w 160"/>
                <a:gd name="T29" fmla="*/ 52 h 173"/>
                <a:gd name="T30" fmla="*/ 26 w 160"/>
                <a:gd name="T31" fmla="*/ 24 h 173"/>
                <a:gd name="T32" fmla="*/ 52 w 160"/>
                <a:gd name="T33" fmla="*/ 6 h 173"/>
                <a:gd name="T34" fmla="*/ 84 w 160"/>
                <a:gd name="T35" fmla="*/ 0 h 173"/>
                <a:gd name="T36" fmla="*/ 129 w 160"/>
                <a:gd name="T37" fmla="*/ 12 h 173"/>
                <a:gd name="T38" fmla="*/ 160 w 160"/>
                <a:gd name="T39" fmla="*/ 46 h 173"/>
                <a:gd name="T40" fmla="*/ 141 w 160"/>
                <a:gd name="T41" fmla="*/ 46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60" h="173">
                  <a:moveTo>
                    <a:pt x="141" y="46"/>
                  </a:moveTo>
                  <a:cubicBezTo>
                    <a:pt x="133" y="36"/>
                    <a:pt x="125" y="29"/>
                    <a:pt x="116" y="24"/>
                  </a:cubicBezTo>
                  <a:cubicBezTo>
                    <a:pt x="106" y="19"/>
                    <a:pt x="96" y="16"/>
                    <a:pt x="84" y="16"/>
                  </a:cubicBezTo>
                  <a:cubicBezTo>
                    <a:pt x="66" y="16"/>
                    <a:pt x="50" y="23"/>
                    <a:pt x="37" y="37"/>
                  </a:cubicBezTo>
                  <a:cubicBezTo>
                    <a:pt x="24" y="51"/>
                    <a:pt x="17" y="67"/>
                    <a:pt x="17" y="86"/>
                  </a:cubicBezTo>
                  <a:cubicBezTo>
                    <a:pt x="17" y="106"/>
                    <a:pt x="24" y="123"/>
                    <a:pt x="37" y="136"/>
                  </a:cubicBezTo>
                  <a:cubicBezTo>
                    <a:pt x="50" y="150"/>
                    <a:pt x="65" y="157"/>
                    <a:pt x="84" y="157"/>
                  </a:cubicBezTo>
                  <a:cubicBezTo>
                    <a:pt x="96" y="157"/>
                    <a:pt x="106" y="155"/>
                    <a:pt x="115" y="150"/>
                  </a:cubicBezTo>
                  <a:cubicBezTo>
                    <a:pt x="124" y="145"/>
                    <a:pt x="133" y="138"/>
                    <a:pt x="139" y="128"/>
                  </a:cubicBezTo>
                  <a:cubicBezTo>
                    <a:pt x="159" y="128"/>
                    <a:pt x="159" y="128"/>
                    <a:pt x="159" y="128"/>
                  </a:cubicBezTo>
                  <a:cubicBezTo>
                    <a:pt x="151" y="143"/>
                    <a:pt x="141" y="153"/>
                    <a:pt x="128" y="161"/>
                  </a:cubicBezTo>
                  <a:cubicBezTo>
                    <a:pt x="115" y="169"/>
                    <a:pt x="101" y="173"/>
                    <a:pt x="85" y="173"/>
                  </a:cubicBezTo>
                  <a:cubicBezTo>
                    <a:pt x="61" y="173"/>
                    <a:pt x="40" y="164"/>
                    <a:pt x="24" y="148"/>
                  </a:cubicBezTo>
                  <a:cubicBezTo>
                    <a:pt x="8" y="131"/>
                    <a:pt x="0" y="110"/>
                    <a:pt x="0" y="85"/>
                  </a:cubicBezTo>
                  <a:cubicBezTo>
                    <a:pt x="0" y="74"/>
                    <a:pt x="2" y="63"/>
                    <a:pt x="6" y="52"/>
                  </a:cubicBezTo>
                  <a:cubicBezTo>
                    <a:pt x="11" y="42"/>
                    <a:pt x="17" y="33"/>
                    <a:pt x="26" y="24"/>
                  </a:cubicBezTo>
                  <a:cubicBezTo>
                    <a:pt x="34" y="16"/>
                    <a:pt x="42" y="10"/>
                    <a:pt x="52" y="6"/>
                  </a:cubicBezTo>
                  <a:cubicBezTo>
                    <a:pt x="62" y="2"/>
                    <a:pt x="73" y="0"/>
                    <a:pt x="84" y="0"/>
                  </a:cubicBezTo>
                  <a:cubicBezTo>
                    <a:pt x="101" y="0"/>
                    <a:pt x="116" y="4"/>
                    <a:pt x="129" y="12"/>
                  </a:cubicBezTo>
                  <a:cubicBezTo>
                    <a:pt x="142" y="20"/>
                    <a:pt x="152" y="32"/>
                    <a:pt x="160" y="46"/>
                  </a:cubicBezTo>
                  <a:lnTo>
                    <a:pt x="141" y="4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  <p:sp>
          <p:nvSpPr>
            <p:cNvPr id="11" name="Freeform 9"/>
            <p:cNvSpPr>
              <a:spLocks noEditPoints="1"/>
            </p:cNvSpPr>
            <p:nvPr userDrawn="1"/>
          </p:nvSpPr>
          <p:spPr bwMode="auto">
            <a:xfrm>
              <a:off x="4084638" y="6194425"/>
              <a:ext cx="219075" cy="220663"/>
            </a:xfrm>
            <a:custGeom>
              <a:avLst/>
              <a:gdLst>
                <a:gd name="T0" fmla="*/ 173 w 173"/>
                <a:gd name="T1" fmla="*/ 87 h 174"/>
                <a:gd name="T2" fmla="*/ 166 w 173"/>
                <a:gd name="T3" fmla="*/ 122 h 174"/>
                <a:gd name="T4" fmla="*/ 148 w 173"/>
                <a:gd name="T5" fmla="*/ 149 h 174"/>
                <a:gd name="T6" fmla="*/ 121 w 173"/>
                <a:gd name="T7" fmla="*/ 167 h 174"/>
                <a:gd name="T8" fmla="*/ 86 w 173"/>
                <a:gd name="T9" fmla="*/ 174 h 174"/>
                <a:gd name="T10" fmla="*/ 52 w 173"/>
                <a:gd name="T11" fmla="*/ 167 h 174"/>
                <a:gd name="T12" fmla="*/ 25 w 173"/>
                <a:gd name="T13" fmla="*/ 149 h 174"/>
                <a:gd name="T14" fmla="*/ 7 w 173"/>
                <a:gd name="T15" fmla="*/ 122 h 174"/>
                <a:gd name="T16" fmla="*/ 0 w 173"/>
                <a:gd name="T17" fmla="*/ 87 h 174"/>
                <a:gd name="T18" fmla="*/ 7 w 173"/>
                <a:gd name="T19" fmla="*/ 52 h 174"/>
                <a:gd name="T20" fmla="*/ 25 w 173"/>
                <a:gd name="T21" fmla="*/ 25 h 174"/>
                <a:gd name="T22" fmla="*/ 52 w 173"/>
                <a:gd name="T23" fmla="*/ 7 h 174"/>
                <a:gd name="T24" fmla="*/ 86 w 173"/>
                <a:gd name="T25" fmla="*/ 0 h 174"/>
                <a:gd name="T26" fmla="*/ 121 w 173"/>
                <a:gd name="T27" fmla="*/ 7 h 174"/>
                <a:gd name="T28" fmla="*/ 148 w 173"/>
                <a:gd name="T29" fmla="*/ 25 h 174"/>
                <a:gd name="T30" fmla="*/ 166 w 173"/>
                <a:gd name="T31" fmla="*/ 52 h 174"/>
                <a:gd name="T32" fmla="*/ 173 w 173"/>
                <a:gd name="T33" fmla="*/ 87 h 174"/>
                <a:gd name="T34" fmla="*/ 154 w 173"/>
                <a:gd name="T35" fmla="*/ 87 h 174"/>
                <a:gd name="T36" fmla="*/ 150 w 173"/>
                <a:gd name="T37" fmla="*/ 60 h 174"/>
                <a:gd name="T38" fmla="*/ 136 w 173"/>
                <a:gd name="T39" fmla="*/ 37 h 174"/>
                <a:gd name="T40" fmla="*/ 115 w 173"/>
                <a:gd name="T41" fmla="*/ 21 h 174"/>
                <a:gd name="T42" fmla="*/ 86 w 173"/>
                <a:gd name="T43" fmla="*/ 15 h 174"/>
                <a:gd name="T44" fmla="*/ 58 w 173"/>
                <a:gd name="T45" fmla="*/ 21 h 174"/>
                <a:gd name="T46" fmla="*/ 37 w 173"/>
                <a:gd name="T47" fmla="*/ 37 h 174"/>
                <a:gd name="T48" fmla="*/ 23 w 173"/>
                <a:gd name="T49" fmla="*/ 60 h 174"/>
                <a:gd name="T50" fmla="*/ 18 w 173"/>
                <a:gd name="T51" fmla="*/ 87 h 174"/>
                <a:gd name="T52" fmla="*/ 23 w 173"/>
                <a:gd name="T53" fmla="*/ 114 h 174"/>
                <a:gd name="T54" fmla="*/ 37 w 173"/>
                <a:gd name="T55" fmla="*/ 137 h 174"/>
                <a:gd name="T56" fmla="*/ 58 w 173"/>
                <a:gd name="T57" fmla="*/ 152 h 174"/>
                <a:gd name="T58" fmla="*/ 86 w 173"/>
                <a:gd name="T59" fmla="*/ 158 h 174"/>
                <a:gd name="T60" fmla="*/ 115 w 173"/>
                <a:gd name="T61" fmla="*/ 152 h 174"/>
                <a:gd name="T62" fmla="*/ 136 w 173"/>
                <a:gd name="T63" fmla="*/ 137 h 174"/>
                <a:gd name="T64" fmla="*/ 150 w 173"/>
                <a:gd name="T65" fmla="*/ 114 h 174"/>
                <a:gd name="T66" fmla="*/ 154 w 173"/>
                <a:gd name="T67" fmla="*/ 87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73" h="174">
                  <a:moveTo>
                    <a:pt x="173" y="87"/>
                  </a:moveTo>
                  <a:cubicBezTo>
                    <a:pt x="173" y="99"/>
                    <a:pt x="170" y="111"/>
                    <a:pt x="166" y="122"/>
                  </a:cubicBezTo>
                  <a:cubicBezTo>
                    <a:pt x="162" y="132"/>
                    <a:pt x="156" y="141"/>
                    <a:pt x="148" y="149"/>
                  </a:cubicBezTo>
                  <a:cubicBezTo>
                    <a:pt x="140" y="157"/>
                    <a:pt x="131" y="163"/>
                    <a:pt x="121" y="167"/>
                  </a:cubicBezTo>
                  <a:cubicBezTo>
                    <a:pt x="110" y="171"/>
                    <a:pt x="99" y="174"/>
                    <a:pt x="86" y="174"/>
                  </a:cubicBezTo>
                  <a:cubicBezTo>
                    <a:pt x="74" y="174"/>
                    <a:pt x="63" y="171"/>
                    <a:pt x="52" y="167"/>
                  </a:cubicBezTo>
                  <a:cubicBezTo>
                    <a:pt x="42" y="163"/>
                    <a:pt x="33" y="157"/>
                    <a:pt x="25" y="149"/>
                  </a:cubicBezTo>
                  <a:cubicBezTo>
                    <a:pt x="17" y="141"/>
                    <a:pt x="11" y="132"/>
                    <a:pt x="7" y="122"/>
                  </a:cubicBezTo>
                  <a:cubicBezTo>
                    <a:pt x="2" y="111"/>
                    <a:pt x="0" y="99"/>
                    <a:pt x="0" y="87"/>
                  </a:cubicBezTo>
                  <a:cubicBezTo>
                    <a:pt x="0" y="74"/>
                    <a:pt x="2" y="63"/>
                    <a:pt x="7" y="52"/>
                  </a:cubicBezTo>
                  <a:cubicBezTo>
                    <a:pt x="11" y="41"/>
                    <a:pt x="17" y="32"/>
                    <a:pt x="25" y="25"/>
                  </a:cubicBezTo>
                  <a:cubicBezTo>
                    <a:pt x="33" y="17"/>
                    <a:pt x="42" y="11"/>
                    <a:pt x="52" y="7"/>
                  </a:cubicBezTo>
                  <a:cubicBezTo>
                    <a:pt x="63" y="2"/>
                    <a:pt x="74" y="0"/>
                    <a:pt x="86" y="0"/>
                  </a:cubicBezTo>
                  <a:cubicBezTo>
                    <a:pt x="99" y="0"/>
                    <a:pt x="110" y="2"/>
                    <a:pt x="121" y="7"/>
                  </a:cubicBezTo>
                  <a:cubicBezTo>
                    <a:pt x="131" y="11"/>
                    <a:pt x="140" y="17"/>
                    <a:pt x="148" y="25"/>
                  </a:cubicBezTo>
                  <a:cubicBezTo>
                    <a:pt x="156" y="32"/>
                    <a:pt x="162" y="41"/>
                    <a:pt x="166" y="52"/>
                  </a:cubicBezTo>
                  <a:cubicBezTo>
                    <a:pt x="170" y="63"/>
                    <a:pt x="173" y="74"/>
                    <a:pt x="173" y="87"/>
                  </a:cubicBezTo>
                  <a:moveTo>
                    <a:pt x="154" y="87"/>
                  </a:moveTo>
                  <a:cubicBezTo>
                    <a:pt x="154" y="77"/>
                    <a:pt x="153" y="68"/>
                    <a:pt x="150" y="60"/>
                  </a:cubicBezTo>
                  <a:cubicBezTo>
                    <a:pt x="147" y="51"/>
                    <a:pt x="142" y="43"/>
                    <a:pt x="136" y="37"/>
                  </a:cubicBezTo>
                  <a:cubicBezTo>
                    <a:pt x="130" y="30"/>
                    <a:pt x="123" y="25"/>
                    <a:pt x="115" y="21"/>
                  </a:cubicBezTo>
                  <a:cubicBezTo>
                    <a:pt x="106" y="17"/>
                    <a:pt x="97" y="15"/>
                    <a:pt x="86" y="15"/>
                  </a:cubicBezTo>
                  <a:cubicBezTo>
                    <a:pt x="76" y="15"/>
                    <a:pt x="66" y="17"/>
                    <a:pt x="58" y="21"/>
                  </a:cubicBezTo>
                  <a:cubicBezTo>
                    <a:pt x="49" y="25"/>
                    <a:pt x="42" y="30"/>
                    <a:pt x="37" y="37"/>
                  </a:cubicBezTo>
                  <a:cubicBezTo>
                    <a:pt x="31" y="43"/>
                    <a:pt x="26" y="51"/>
                    <a:pt x="23" y="60"/>
                  </a:cubicBezTo>
                  <a:cubicBezTo>
                    <a:pt x="20" y="68"/>
                    <a:pt x="18" y="77"/>
                    <a:pt x="18" y="87"/>
                  </a:cubicBezTo>
                  <a:cubicBezTo>
                    <a:pt x="18" y="96"/>
                    <a:pt x="20" y="105"/>
                    <a:pt x="23" y="114"/>
                  </a:cubicBezTo>
                  <a:cubicBezTo>
                    <a:pt x="26" y="123"/>
                    <a:pt x="31" y="130"/>
                    <a:pt x="37" y="137"/>
                  </a:cubicBezTo>
                  <a:cubicBezTo>
                    <a:pt x="42" y="143"/>
                    <a:pt x="49" y="149"/>
                    <a:pt x="58" y="152"/>
                  </a:cubicBezTo>
                  <a:cubicBezTo>
                    <a:pt x="66" y="156"/>
                    <a:pt x="76" y="158"/>
                    <a:pt x="86" y="158"/>
                  </a:cubicBezTo>
                  <a:cubicBezTo>
                    <a:pt x="97" y="158"/>
                    <a:pt x="106" y="156"/>
                    <a:pt x="115" y="152"/>
                  </a:cubicBezTo>
                  <a:cubicBezTo>
                    <a:pt x="123" y="149"/>
                    <a:pt x="130" y="143"/>
                    <a:pt x="136" y="137"/>
                  </a:cubicBezTo>
                  <a:cubicBezTo>
                    <a:pt x="142" y="130"/>
                    <a:pt x="147" y="123"/>
                    <a:pt x="150" y="114"/>
                  </a:cubicBezTo>
                  <a:cubicBezTo>
                    <a:pt x="153" y="105"/>
                    <a:pt x="154" y="96"/>
                    <a:pt x="154" y="87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  <p:sp>
          <p:nvSpPr>
            <p:cNvPr id="12" name="Freeform 10"/>
            <p:cNvSpPr>
              <a:spLocks/>
            </p:cNvSpPr>
            <p:nvPr userDrawn="1"/>
          </p:nvSpPr>
          <p:spPr bwMode="auto">
            <a:xfrm>
              <a:off x="4405313" y="6199188"/>
              <a:ext cx="119063" cy="209550"/>
            </a:xfrm>
            <a:custGeom>
              <a:avLst/>
              <a:gdLst>
                <a:gd name="T0" fmla="*/ 14 w 75"/>
                <a:gd name="T1" fmla="*/ 120 h 132"/>
                <a:gd name="T2" fmla="*/ 75 w 75"/>
                <a:gd name="T3" fmla="*/ 120 h 132"/>
                <a:gd name="T4" fmla="*/ 75 w 75"/>
                <a:gd name="T5" fmla="*/ 132 h 132"/>
                <a:gd name="T6" fmla="*/ 0 w 75"/>
                <a:gd name="T7" fmla="*/ 132 h 132"/>
                <a:gd name="T8" fmla="*/ 0 w 75"/>
                <a:gd name="T9" fmla="*/ 0 h 132"/>
                <a:gd name="T10" fmla="*/ 14 w 75"/>
                <a:gd name="T11" fmla="*/ 0 h 132"/>
                <a:gd name="T12" fmla="*/ 14 w 75"/>
                <a:gd name="T13" fmla="*/ 120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5" h="132">
                  <a:moveTo>
                    <a:pt x="14" y="120"/>
                  </a:moveTo>
                  <a:lnTo>
                    <a:pt x="75" y="120"/>
                  </a:lnTo>
                  <a:lnTo>
                    <a:pt x="75" y="132"/>
                  </a:lnTo>
                  <a:lnTo>
                    <a:pt x="0" y="132"/>
                  </a:lnTo>
                  <a:lnTo>
                    <a:pt x="0" y="0"/>
                  </a:lnTo>
                  <a:lnTo>
                    <a:pt x="14" y="0"/>
                  </a:lnTo>
                  <a:lnTo>
                    <a:pt x="14" y="12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  <p:sp>
          <p:nvSpPr>
            <p:cNvPr id="13" name="Rectangle 11"/>
            <p:cNvSpPr>
              <a:spLocks noChangeArrowheads="1"/>
            </p:cNvSpPr>
            <p:nvPr userDrawn="1"/>
          </p:nvSpPr>
          <p:spPr bwMode="auto">
            <a:xfrm>
              <a:off x="4611688" y="6199188"/>
              <a:ext cx="22225" cy="20955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  <p:sp>
          <p:nvSpPr>
            <p:cNvPr id="14" name="Freeform 12"/>
            <p:cNvSpPr>
              <a:spLocks/>
            </p:cNvSpPr>
            <p:nvPr userDrawn="1"/>
          </p:nvSpPr>
          <p:spPr bwMode="auto">
            <a:xfrm>
              <a:off x="4737101" y="6194425"/>
              <a:ext cx="133350" cy="220663"/>
            </a:xfrm>
            <a:custGeom>
              <a:avLst/>
              <a:gdLst>
                <a:gd name="T0" fmla="*/ 89 w 106"/>
                <a:gd name="T1" fmla="*/ 31 h 174"/>
                <a:gd name="T2" fmla="*/ 57 w 106"/>
                <a:gd name="T3" fmla="*/ 15 h 174"/>
                <a:gd name="T4" fmla="*/ 44 w 106"/>
                <a:gd name="T5" fmla="*/ 17 h 174"/>
                <a:gd name="T6" fmla="*/ 33 w 106"/>
                <a:gd name="T7" fmla="*/ 22 h 174"/>
                <a:gd name="T8" fmla="*/ 25 w 106"/>
                <a:gd name="T9" fmla="*/ 32 h 174"/>
                <a:gd name="T10" fmla="*/ 22 w 106"/>
                <a:gd name="T11" fmla="*/ 45 h 174"/>
                <a:gd name="T12" fmla="*/ 28 w 106"/>
                <a:gd name="T13" fmla="*/ 63 h 174"/>
                <a:gd name="T14" fmla="*/ 43 w 106"/>
                <a:gd name="T15" fmla="*/ 73 h 174"/>
                <a:gd name="T16" fmla="*/ 64 w 106"/>
                <a:gd name="T17" fmla="*/ 80 h 174"/>
                <a:gd name="T18" fmla="*/ 84 w 106"/>
                <a:gd name="T19" fmla="*/ 88 h 174"/>
                <a:gd name="T20" fmla="*/ 100 w 106"/>
                <a:gd name="T21" fmla="*/ 102 h 174"/>
                <a:gd name="T22" fmla="*/ 106 w 106"/>
                <a:gd name="T23" fmla="*/ 126 h 174"/>
                <a:gd name="T24" fmla="*/ 101 w 106"/>
                <a:gd name="T25" fmla="*/ 146 h 174"/>
                <a:gd name="T26" fmla="*/ 89 w 106"/>
                <a:gd name="T27" fmla="*/ 161 h 174"/>
                <a:gd name="T28" fmla="*/ 71 w 106"/>
                <a:gd name="T29" fmla="*/ 170 h 174"/>
                <a:gd name="T30" fmla="*/ 52 w 106"/>
                <a:gd name="T31" fmla="*/ 174 h 174"/>
                <a:gd name="T32" fmla="*/ 23 w 106"/>
                <a:gd name="T33" fmla="*/ 168 h 174"/>
                <a:gd name="T34" fmla="*/ 0 w 106"/>
                <a:gd name="T35" fmla="*/ 149 h 174"/>
                <a:gd name="T36" fmla="*/ 15 w 106"/>
                <a:gd name="T37" fmla="*/ 138 h 174"/>
                <a:gd name="T38" fmla="*/ 30 w 106"/>
                <a:gd name="T39" fmla="*/ 153 h 174"/>
                <a:gd name="T40" fmla="*/ 53 w 106"/>
                <a:gd name="T41" fmla="*/ 158 h 174"/>
                <a:gd name="T42" fmla="*/ 65 w 106"/>
                <a:gd name="T43" fmla="*/ 156 h 174"/>
                <a:gd name="T44" fmla="*/ 77 w 106"/>
                <a:gd name="T45" fmla="*/ 150 h 174"/>
                <a:gd name="T46" fmla="*/ 85 w 106"/>
                <a:gd name="T47" fmla="*/ 141 h 174"/>
                <a:gd name="T48" fmla="*/ 88 w 106"/>
                <a:gd name="T49" fmla="*/ 128 h 174"/>
                <a:gd name="T50" fmla="*/ 84 w 106"/>
                <a:gd name="T51" fmla="*/ 114 h 174"/>
                <a:gd name="T52" fmla="*/ 75 w 106"/>
                <a:gd name="T53" fmla="*/ 104 h 174"/>
                <a:gd name="T54" fmla="*/ 61 w 106"/>
                <a:gd name="T55" fmla="*/ 98 h 174"/>
                <a:gd name="T56" fmla="*/ 46 w 106"/>
                <a:gd name="T57" fmla="*/ 93 h 174"/>
                <a:gd name="T58" fmla="*/ 30 w 106"/>
                <a:gd name="T59" fmla="*/ 87 h 174"/>
                <a:gd name="T60" fmla="*/ 17 w 106"/>
                <a:gd name="T61" fmla="*/ 79 h 174"/>
                <a:gd name="T62" fmla="*/ 7 w 106"/>
                <a:gd name="T63" fmla="*/ 66 h 174"/>
                <a:gd name="T64" fmla="*/ 3 w 106"/>
                <a:gd name="T65" fmla="*/ 47 h 174"/>
                <a:gd name="T66" fmla="*/ 8 w 106"/>
                <a:gd name="T67" fmla="*/ 26 h 174"/>
                <a:gd name="T68" fmla="*/ 20 w 106"/>
                <a:gd name="T69" fmla="*/ 11 h 174"/>
                <a:gd name="T70" fmla="*/ 37 w 106"/>
                <a:gd name="T71" fmla="*/ 3 h 174"/>
                <a:gd name="T72" fmla="*/ 57 w 106"/>
                <a:gd name="T73" fmla="*/ 0 h 174"/>
                <a:gd name="T74" fmla="*/ 82 w 106"/>
                <a:gd name="T75" fmla="*/ 4 h 174"/>
                <a:gd name="T76" fmla="*/ 103 w 106"/>
                <a:gd name="T77" fmla="*/ 20 h 174"/>
                <a:gd name="T78" fmla="*/ 89 w 106"/>
                <a:gd name="T79" fmla="*/ 31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06" h="174">
                  <a:moveTo>
                    <a:pt x="89" y="31"/>
                  </a:moveTo>
                  <a:cubicBezTo>
                    <a:pt x="81" y="21"/>
                    <a:pt x="71" y="15"/>
                    <a:pt x="57" y="15"/>
                  </a:cubicBezTo>
                  <a:cubicBezTo>
                    <a:pt x="52" y="15"/>
                    <a:pt x="48" y="16"/>
                    <a:pt x="44" y="17"/>
                  </a:cubicBezTo>
                  <a:cubicBezTo>
                    <a:pt x="40" y="18"/>
                    <a:pt x="36" y="20"/>
                    <a:pt x="33" y="22"/>
                  </a:cubicBezTo>
                  <a:cubicBezTo>
                    <a:pt x="29" y="25"/>
                    <a:pt x="27" y="28"/>
                    <a:pt x="25" y="32"/>
                  </a:cubicBezTo>
                  <a:cubicBezTo>
                    <a:pt x="23" y="36"/>
                    <a:pt x="22" y="40"/>
                    <a:pt x="22" y="45"/>
                  </a:cubicBezTo>
                  <a:cubicBezTo>
                    <a:pt x="22" y="53"/>
                    <a:pt x="24" y="59"/>
                    <a:pt x="28" y="63"/>
                  </a:cubicBezTo>
                  <a:cubicBezTo>
                    <a:pt x="32" y="67"/>
                    <a:pt x="37" y="70"/>
                    <a:pt x="43" y="73"/>
                  </a:cubicBezTo>
                  <a:cubicBezTo>
                    <a:pt x="50" y="75"/>
                    <a:pt x="57" y="78"/>
                    <a:pt x="64" y="80"/>
                  </a:cubicBezTo>
                  <a:cubicBezTo>
                    <a:pt x="71" y="82"/>
                    <a:pt x="78" y="85"/>
                    <a:pt x="84" y="88"/>
                  </a:cubicBezTo>
                  <a:cubicBezTo>
                    <a:pt x="91" y="92"/>
                    <a:pt x="96" y="96"/>
                    <a:pt x="100" y="102"/>
                  </a:cubicBezTo>
                  <a:cubicBezTo>
                    <a:pt x="104" y="108"/>
                    <a:pt x="106" y="116"/>
                    <a:pt x="106" y="126"/>
                  </a:cubicBezTo>
                  <a:cubicBezTo>
                    <a:pt x="106" y="133"/>
                    <a:pt x="105" y="140"/>
                    <a:pt x="101" y="146"/>
                  </a:cubicBezTo>
                  <a:cubicBezTo>
                    <a:pt x="98" y="152"/>
                    <a:pt x="94" y="157"/>
                    <a:pt x="89" y="161"/>
                  </a:cubicBezTo>
                  <a:cubicBezTo>
                    <a:pt x="84" y="165"/>
                    <a:pt x="78" y="168"/>
                    <a:pt x="71" y="170"/>
                  </a:cubicBezTo>
                  <a:cubicBezTo>
                    <a:pt x="65" y="173"/>
                    <a:pt x="58" y="174"/>
                    <a:pt x="52" y="174"/>
                  </a:cubicBezTo>
                  <a:cubicBezTo>
                    <a:pt x="42" y="174"/>
                    <a:pt x="32" y="172"/>
                    <a:pt x="23" y="168"/>
                  </a:cubicBezTo>
                  <a:cubicBezTo>
                    <a:pt x="14" y="164"/>
                    <a:pt x="6" y="158"/>
                    <a:pt x="0" y="149"/>
                  </a:cubicBezTo>
                  <a:cubicBezTo>
                    <a:pt x="15" y="138"/>
                    <a:pt x="15" y="138"/>
                    <a:pt x="15" y="138"/>
                  </a:cubicBezTo>
                  <a:cubicBezTo>
                    <a:pt x="19" y="144"/>
                    <a:pt x="24" y="149"/>
                    <a:pt x="30" y="153"/>
                  </a:cubicBezTo>
                  <a:cubicBezTo>
                    <a:pt x="36" y="156"/>
                    <a:pt x="44" y="158"/>
                    <a:pt x="53" y="158"/>
                  </a:cubicBezTo>
                  <a:cubicBezTo>
                    <a:pt x="57" y="158"/>
                    <a:pt x="61" y="158"/>
                    <a:pt x="65" y="156"/>
                  </a:cubicBezTo>
                  <a:cubicBezTo>
                    <a:pt x="69" y="155"/>
                    <a:pt x="73" y="153"/>
                    <a:pt x="77" y="150"/>
                  </a:cubicBezTo>
                  <a:cubicBezTo>
                    <a:pt x="80" y="148"/>
                    <a:pt x="83" y="145"/>
                    <a:pt x="85" y="141"/>
                  </a:cubicBezTo>
                  <a:cubicBezTo>
                    <a:pt x="87" y="137"/>
                    <a:pt x="88" y="133"/>
                    <a:pt x="88" y="128"/>
                  </a:cubicBezTo>
                  <a:cubicBezTo>
                    <a:pt x="88" y="122"/>
                    <a:pt x="87" y="118"/>
                    <a:pt x="84" y="114"/>
                  </a:cubicBezTo>
                  <a:cubicBezTo>
                    <a:pt x="82" y="110"/>
                    <a:pt x="79" y="107"/>
                    <a:pt x="75" y="104"/>
                  </a:cubicBezTo>
                  <a:cubicBezTo>
                    <a:pt x="71" y="102"/>
                    <a:pt x="66" y="99"/>
                    <a:pt x="61" y="98"/>
                  </a:cubicBezTo>
                  <a:cubicBezTo>
                    <a:pt x="56" y="96"/>
                    <a:pt x="51" y="94"/>
                    <a:pt x="46" y="93"/>
                  </a:cubicBezTo>
                  <a:cubicBezTo>
                    <a:pt x="40" y="91"/>
                    <a:pt x="35" y="89"/>
                    <a:pt x="30" y="87"/>
                  </a:cubicBezTo>
                  <a:cubicBezTo>
                    <a:pt x="25" y="85"/>
                    <a:pt x="20" y="82"/>
                    <a:pt x="17" y="79"/>
                  </a:cubicBezTo>
                  <a:cubicBezTo>
                    <a:pt x="13" y="75"/>
                    <a:pt x="9" y="71"/>
                    <a:pt x="7" y="66"/>
                  </a:cubicBezTo>
                  <a:cubicBezTo>
                    <a:pt x="5" y="61"/>
                    <a:pt x="3" y="55"/>
                    <a:pt x="3" y="47"/>
                  </a:cubicBezTo>
                  <a:cubicBezTo>
                    <a:pt x="3" y="39"/>
                    <a:pt x="5" y="32"/>
                    <a:pt x="8" y="26"/>
                  </a:cubicBezTo>
                  <a:cubicBezTo>
                    <a:pt x="11" y="20"/>
                    <a:pt x="15" y="15"/>
                    <a:pt x="20" y="11"/>
                  </a:cubicBezTo>
                  <a:cubicBezTo>
                    <a:pt x="25" y="8"/>
                    <a:pt x="31" y="5"/>
                    <a:pt x="37" y="3"/>
                  </a:cubicBezTo>
                  <a:cubicBezTo>
                    <a:pt x="44" y="1"/>
                    <a:pt x="50" y="0"/>
                    <a:pt x="57" y="0"/>
                  </a:cubicBezTo>
                  <a:cubicBezTo>
                    <a:pt x="66" y="0"/>
                    <a:pt x="75" y="1"/>
                    <a:pt x="82" y="4"/>
                  </a:cubicBezTo>
                  <a:cubicBezTo>
                    <a:pt x="90" y="7"/>
                    <a:pt x="97" y="13"/>
                    <a:pt x="103" y="20"/>
                  </a:cubicBezTo>
                  <a:lnTo>
                    <a:pt x="89" y="3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  <p:sp>
          <p:nvSpPr>
            <p:cNvPr id="15" name="Freeform 13"/>
            <p:cNvSpPr>
              <a:spLocks/>
            </p:cNvSpPr>
            <p:nvPr userDrawn="1"/>
          </p:nvSpPr>
          <p:spPr bwMode="auto">
            <a:xfrm>
              <a:off x="4973638" y="6199188"/>
              <a:ext cx="133350" cy="209550"/>
            </a:xfrm>
            <a:custGeom>
              <a:avLst/>
              <a:gdLst>
                <a:gd name="T0" fmla="*/ 13 w 84"/>
                <a:gd name="T1" fmla="*/ 120 h 132"/>
                <a:gd name="T2" fmla="*/ 84 w 84"/>
                <a:gd name="T3" fmla="*/ 120 h 132"/>
                <a:gd name="T4" fmla="*/ 84 w 84"/>
                <a:gd name="T5" fmla="*/ 132 h 132"/>
                <a:gd name="T6" fmla="*/ 0 w 84"/>
                <a:gd name="T7" fmla="*/ 132 h 132"/>
                <a:gd name="T8" fmla="*/ 0 w 84"/>
                <a:gd name="T9" fmla="*/ 0 h 132"/>
                <a:gd name="T10" fmla="*/ 82 w 84"/>
                <a:gd name="T11" fmla="*/ 0 h 132"/>
                <a:gd name="T12" fmla="*/ 82 w 84"/>
                <a:gd name="T13" fmla="*/ 13 h 132"/>
                <a:gd name="T14" fmla="*/ 13 w 84"/>
                <a:gd name="T15" fmla="*/ 13 h 132"/>
                <a:gd name="T16" fmla="*/ 13 w 84"/>
                <a:gd name="T17" fmla="*/ 58 h 132"/>
                <a:gd name="T18" fmla="*/ 77 w 84"/>
                <a:gd name="T19" fmla="*/ 58 h 132"/>
                <a:gd name="T20" fmla="*/ 77 w 84"/>
                <a:gd name="T21" fmla="*/ 70 h 132"/>
                <a:gd name="T22" fmla="*/ 13 w 84"/>
                <a:gd name="T23" fmla="*/ 70 h 132"/>
                <a:gd name="T24" fmla="*/ 13 w 84"/>
                <a:gd name="T25" fmla="*/ 120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4" h="132">
                  <a:moveTo>
                    <a:pt x="13" y="120"/>
                  </a:moveTo>
                  <a:lnTo>
                    <a:pt x="84" y="120"/>
                  </a:lnTo>
                  <a:lnTo>
                    <a:pt x="84" y="132"/>
                  </a:lnTo>
                  <a:lnTo>
                    <a:pt x="0" y="132"/>
                  </a:lnTo>
                  <a:lnTo>
                    <a:pt x="0" y="0"/>
                  </a:lnTo>
                  <a:lnTo>
                    <a:pt x="82" y="0"/>
                  </a:lnTo>
                  <a:lnTo>
                    <a:pt x="82" y="13"/>
                  </a:lnTo>
                  <a:lnTo>
                    <a:pt x="13" y="13"/>
                  </a:lnTo>
                  <a:lnTo>
                    <a:pt x="13" y="58"/>
                  </a:lnTo>
                  <a:lnTo>
                    <a:pt x="77" y="58"/>
                  </a:lnTo>
                  <a:lnTo>
                    <a:pt x="77" y="70"/>
                  </a:lnTo>
                  <a:lnTo>
                    <a:pt x="13" y="70"/>
                  </a:lnTo>
                  <a:lnTo>
                    <a:pt x="13" y="12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  <p:sp>
          <p:nvSpPr>
            <p:cNvPr id="16" name="Freeform 14"/>
            <p:cNvSpPr>
              <a:spLocks/>
            </p:cNvSpPr>
            <p:nvPr userDrawn="1"/>
          </p:nvSpPr>
          <p:spPr bwMode="auto">
            <a:xfrm>
              <a:off x="5207001" y="6199188"/>
              <a:ext cx="133350" cy="209550"/>
            </a:xfrm>
            <a:custGeom>
              <a:avLst/>
              <a:gdLst>
                <a:gd name="T0" fmla="*/ 14 w 84"/>
                <a:gd name="T1" fmla="*/ 120 h 132"/>
                <a:gd name="T2" fmla="*/ 84 w 84"/>
                <a:gd name="T3" fmla="*/ 120 h 132"/>
                <a:gd name="T4" fmla="*/ 84 w 84"/>
                <a:gd name="T5" fmla="*/ 132 h 132"/>
                <a:gd name="T6" fmla="*/ 0 w 84"/>
                <a:gd name="T7" fmla="*/ 132 h 132"/>
                <a:gd name="T8" fmla="*/ 0 w 84"/>
                <a:gd name="T9" fmla="*/ 0 h 132"/>
                <a:gd name="T10" fmla="*/ 83 w 84"/>
                <a:gd name="T11" fmla="*/ 0 h 132"/>
                <a:gd name="T12" fmla="*/ 83 w 84"/>
                <a:gd name="T13" fmla="*/ 13 h 132"/>
                <a:gd name="T14" fmla="*/ 14 w 84"/>
                <a:gd name="T15" fmla="*/ 13 h 132"/>
                <a:gd name="T16" fmla="*/ 14 w 84"/>
                <a:gd name="T17" fmla="*/ 58 h 132"/>
                <a:gd name="T18" fmla="*/ 78 w 84"/>
                <a:gd name="T19" fmla="*/ 58 h 132"/>
                <a:gd name="T20" fmla="*/ 78 w 84"/>
                <a:gd name="T21" fmla="*/ 70 h 132"/>
                <a:gd name="T22" fmla="*/ 14 w 84"/>
                <a:gd name="T23" fmla="*/ 70 h 132"/>
                <a:gd name="T24" fmla="*/ 14 w 84"/>
                <a:gd name="T25" fmla="*/ 120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4" h="132">
                  <a:moveTo>
                    <a:pt x="14" y="120"/>
                  </a:moveTo>
                  <a:lnTo>
                    <a:pt x="84" y="120"/>
                  </a:lnTo>
                  <a:lnTo>
                    <a:pt x="84" y="132"/>
                  </a:lnTo>
                  <a:lnTo>
                    <a:pt x="0" y="132"/>
                  </a:lnTo>
                  <a:lnTo>
                    <a:pt x="0" y="0"/>
                  </a:lnTo>
                  <a:lnTo>
                    <a:pt x="83" y="0"/>
                  </a:lnTo>
                  <a:lnTo>
                    <a:pt x="83" y="13"/>
                  </a:lnTo>
                  <a:lnTo>
                    <a:pt x="14" y="13"/>
                  </a:lnTo>
                  <a:lnTo>
                    <a:pt x="14" y="58"/>
                  </a:lnTo>
                  <a:lnTo>
                    <a:pt x="78" y="58"/>
                  </a:lnTo>
                  <a:lnTo>
                    <a:pt x="78" y="70"/>
                  </a:lnTo>
                  <a:lnTo>
                    <a:pt x="14" y="70"/>
                  </a:lnTo>
                  <a:lnTo>
                    <a:pt x="14" y="12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</p:grpSp>
      <p:sp>
        <p:nvSpPr>
          <p:cNvPr id="18" name="Espace réservé du texte 4"/>
          <p:cNvSpPr>
            <a:spLocks noGrp="1"/>
          </p:cNvSpPr>
          <p:nvPr>
            <p:ph type="body" sz="quarter" idx="14"/>
          </p:nvPr>
        </p:nvSpPr>
        <p:spPr>
          <a:xfrm>
            <a:off x="1259671" y="3103587"/>
            <a:ext cx="5316383" cy="584775"/>
          </a:xfrm>
          <a:prstGeom prst="rect">
            <a:avLst/>
          </a:prstGeom>
        </p:spPr>
        <p:txBody>
          <a:bodyPr anchor="ctr" anchorCtr="0"/>
          <a:lstStyle>
            <a:lvl1pPr>
              <a:spcBef>
                <a:spcPts val="0"/>
              </a:spcBef>
              <a:spcAft>
                <a:spcPts val="0"/>
              </a:spcAft>
              <a:defRPr sz="1400" cap="small" baseline="0">
                <a:solidFill>
                  <a:schemeClr val="bg1"/>
                </a:solidFill>
              </a:defRPr>
            </a:lvl1pPr>
            <a:lvl2pPr marL="0" indent="0">
              <a:spcBef>
                <a:spcPts val="0"/>
              </a:spcBef>
              <a:spcAft>
                <a:spcPts val="0"/>
              </a:spcAft>
              <a:buFontTx/>
              <a:buNone/>
              <a:defRPr sz="1200" i="1">
                <a:solidFill>
                  <a:schemeClr val="bg1"/>
                </a:solidFill>
              </a:defRPr>
            </a:lvl2pPr>
            <a:lvl3pPr marL="0" indent="0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/>
                </a:solidFill>
              </a:defRPr>
            </a:lvl3pPr>
          </a:lstStyle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</p:txBody>
      </p:sp>
    </p:spTree>
    <p:extLst>
      <p:ext uri="{BB962C8B-B14F-4D97-AF65-F5344CB8AC3E}">
        <p14:creationId xmlns:p14="http://schemas.microsoft.com/office/powerpoint/2010/main" val="3919629281"/>
      </p:ext>
    </p:extLst>
  </p:cSld>
  <p:clrMapOvr>
    <a:masterClrMapping/>
  </p:clrMapOvr>
  <p:transition spd="slow">
    <p:strips dir="rd"/>
  </p:transition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 b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912000" y="684001"/>
            <a:ext cx="10367717" cy="369332"/>
          </a:xfrm>
        </p:spPr>
        <p:txBody>
          <a:bodyPr/>
          <a:lstStyle>
            <a:lvl1pPr>
              <a:defRPr baseline="0"/>
            </a:lvl1pPr>
          </a:lstStyle>
          <a:p>
            <a:r>
              <a:rPr lang="fr-FR" dirty="0"/>
              <a:t>Titre Arial Regular</a:t>
            </a:r>
            <a:endParaRPr lang="fr-BE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11395709" y="6293822"/>
            <a:ext cx="672075" cy="504056"/>
          </a:xfrm>
          <a:prstGeom prst="rect">
            <a:avLst/>
          </a:prstGeom>
        </p:spPr>
        <p:txBody>
          <a:bodyPr/>
          <a:lstStyle/>
          <a:p>
            <a:fld id="{CF4668DC-857F-487D-BFFA-8C0CA5037977}" type="slidenum">
              <a:rPr lang="fr-BE" smtClean="0"/>
              <a:t>‹Nº›</a:t>
            </a:fld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4"/>
          </p:nvPr>
        </p:nvSpPr>
        <p:spPr>
          <a:xfrm>
            <a:off x="912285" y="5112001"/>
            <a:ext cx="10367433" cy="830997"/>
          </a:xfrm>
          <a:prstGeom prst="rect">
            <a:avLst/>
          </a:prstGeom>
        </p:spPr>
        <p:txBody>
          <a:bodyPr anchor="b" anchorCtr="0"/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</p:txBody>
      </p:sp>
      <p:sp>
        <p:nvSpPr>
          <p:cNvPr id="7" name="Espace réservé du texte 7"/>
          <p:cNvSpPr>
            <a:spLocks noGrp="1"/>
          </p:cNvSpPr>
          <p:nvPr>
            <p:ph type="body" sz="quarter" idx="13" hasCustomPrompt="1"/>
          </p:nvPr>
        </p:nvSpPr>
        <p:spPr>
          <a:xfrm>
            <a:off x="384000" y="6461861"/>
            <a:ext cx="5664200" cy="169277"/>
          </a:xfrm>
          <a:prstGeom prst="rect">
            <a:avLst/>
          </a:prstGeom>
        </p:spPr>
        <p:txBody>
          <a:bodyPr anchor="ctr" anchorCtr="0"/>
          <a:lstStyle>
            <a:lvl1pPr>
              <a:defRPr sz="1100" b="0" cap="all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/>
              <a:t>Titre partie </a:t>
            </a:r>
            <a:r>
              <a:rPr lang="fr-FR" dirty="0" err="1"/>
              <a:t>arial</a:t>
            </a:r>
            <a:r>
              <a:rPr lang="fr-FR" dirty="0"/>
              <a:t> </a:t>
            </a:r>
            <a:r>
              <a:rPr lang="fr-FR" dirty="0" err="1"/>
              <a:t>regular</a:t>
            </a:r>
            <a:endParaRPr lang="fr-FR" dirty="0"/>
          </a:p>
        </p:txBody>
      </p:sp>
      <p:sp>
        <p:nvSpPr>
          <p:cNvPr id="10" name="Espace réservé du texte 7"/>
          <p:cNvSpPr>
            <a:spLocks noGrp="1"/>
          </p:cNvSpPr>
          <p:nvPr>
            <p:ph type="body" sz="quarter" idx="15" hasCustomPrompt="1"/>
          </p:nvPr>
        </p:nvSpPr>
        <p:spPr>
          <a:xfrm>
            <a:off x="201691" y="700389"/>
            <a:ext cx="288541" cy="307777"/>
          </a:xfrm>
          <a:prstGeom prst="rect">
            <a:avLst/>
          </a:prstGeom>
        </p:spPr>
        <p:txBody>
          <a:bodyPr wrap="none" anchor="ctr" anchorCtr="0"/>
          <a:lstStyle>
            <a:lvl1pPr algn="ctr">
              <a:defRPr sz="2000" b="1" cap="all" baseline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fr-FR" dirty="0"/>
              <a:t>N°</a:t>
            </a:r>
          </a:p>
        </p:txBody>
      </p:sp>
    </p:spTree>
    <p:extLst>
      <p:ext uri="{BB962C8B-B14F-4D97-AF65-F5344CB8AC3E}">
        <p14:creationId xmlns:p14="http://schemas.microsoft.com/office/powerpoint/2010/main" val="596185982"/>
      </p:ext>
    </p:extLst>
  </p:cSld>
  <p:clrMapOvr>
    <a:masterClrMapping/>
  </p:clrMapOvr>
  <p:transition spd="slow">
    <p:strips dir="rd"/>
  </p:transition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 gauch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912284" y="683331"/>
            <a:ext cx="10367433" cy="369332"/>
          </a:xfrm>
        </p:spPr>
        <p:txBody>
          <a:bodyPr/>
          <a:lstStyle>
            <a:lvl1pPr>
              <a:defRPr baseline="0"/>
            </a:lvl1pPr>
          </a:lstStyle>
          <a:p>
            <a:r>
              <a:rPr lang="fr-FR" dirty="0"/>
              <a:t>Titre Arial Regular</a:t>
            </a:r>
            <a:endParaRPr lang="fr-BE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11395709" y="6293822"/>
            <a:ext cx="672075" cy="504056"/>
          </a:xfrm>
          <a:prstGeom prst="rect">
            <a:avLst/>
          </a:prstGeom>
        </p:spPr>
        <p:txBody>
          <a:bodyPr/>
          <a:lstStyle/>
          <a:p>
            <a:fld id="{CF4668DC-857F-487D-BFFA-8C0CA5037977}" type="slidenum">
              <a:rPr lang="fr-BE" smtClean="0"/>
              <a:t>‹Nº›</a:t>
            </a:fld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4"/>
          </p:nvPr>
        </p:nvSpPr>
        <p:spPr>
          <a:xfrm>
            <a:off x="912000" y="1476001"/>
            <a:ext cx="10367717" cy="83099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</p:txBody>
      </p:sp>
      <p:sp>
        <p:nvSpPr>
          <p:cNvPr id="7" name="Espace réservé du texte 7"/>
          <p:cNvSpPr>
            <a:spLocks noGrp="1"/>
          </p:cNvSpPr>
          <p:nvPr>
            <p:ph type="body" sz="quarter" idx="13" hasCustomPrompt="1"/>
          </p:nvPr>
        </p:nvSpPr>
        <p:spPr>
          <a:xfrm>
            <a:off x="384000" y="6461861"/>
            <a:ext cx="5664200" cy="169277"/>
          </a:xfrm>
          <a:prstGeom prst="rect">
            <a:avLst/>
          </a:prstGeom>
        </p:spPr>
        <p:txBody>
          <a:bodyPr anchor="ctr" anchorCtr="0"/>
          <a:lstStyle>
            <a:lvl1pPr>
              <a:defRPr sz="1100" b="0" cap="all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/>
              <a:t>Titre partie </a:t>
            </a:r>
            <a:r>
              <a:rPr lang="fr-FR" dirty="0" err="1"/>
              <a:t>arial</a:t>
            </a:r>
            <a:r>
              <a:rPr lang="fr-FR" dirty="0"/>
              <a:t> </a:t>
            </a:r>
            <a:r>
              <a:rPr lang="fr-FR" dirty="0" err="1"/>
              <a:t>regular</a:t>
            </a:r>
            <a:endParaRPr lang="fr-FR" dirty="0"/>
          </a:p>
        </p:txBody>
      </p:sp>
      <p:sp>
        <p:nvSpPr>
          <p:cNvPr id="10" name="Espace réservé du texte 7"/>
          <p:cNvSpPr>
            <a:spLocks noGrp="1"/>
          </p:cNvSpPr>
          <p:nvPr>
            <p:ph type="body" sz="quarter" idx="15" hasCustomPrompt="1"/>
          </p:nvPr>
        </p:nvSpPr>
        <p:spPr>
          <a:xfrm>
            <a:off x="201691" y="700389"/>
            <a:ext cx="288541" cy="307777"/>
          </a:xfrm>
          <a:prstGeom prst="rect">
            <a:avLst/>
          </a:prstGeom>
        </p:spPr>
        <p:txBody>
          <a:bodyPr wrap="none" anchor="ctr" anchorCtr="0"/>
          <a:lstStyle>
            <a:lvl1pPr algn="ctr">
              <a:defRPr sz="2000" b="1" cap="all" baseline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fr-FR" dirty="0"/>
              <a:t>N°</a:t>
            </a:r>
          </a:p>
        </p:txBody>
      </p:sp>
    </p:spTree>
    <p:extLst>
      <p:ext uri="{BB962C8B-B14F-4D97-AF65-F5344CB8AC3E}">
        <p14:creationId xmlns:p14="http://schemas.microsoft.com/office/powerpoint/2010/main" val="31295050"/>
      </p:ext>
    </p:extLst>
  </p:cSld>
  <p:clrMapOvr>
    <a:masterClrMapping/>
  </p:clrMapOvr>
  <p:transition spd="slow">
    <p:strips dir="rd"/>
  </p:transition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 gauche avec 1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pour une image  3"/>
          <p:cNvSpPr>
            <a:spLocks noGrp="1"/>
          </p:cNvSpPr>
          <p:nvPr>
            <p:ph type="pic" sz="quarter" idx="15"/>
          </p:nvPr>
        </p:nvSpPr>
        <p:spPr>
          <a:xfrm>
            <a:off x="6575226" y="1476000"/>
            <a:ext cx="4705351" cy="246221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912284" y="683331"/>
            <a:ext cx="10367433" cy="369332"/>
          </a:xfrm>
        </p:spPr>
        <p:txBody>
          <a:bodyPr/>
          <a:lstStyle>
            <a:lvl1pPr>
              <a:defRPr baseline="0"/>
            </a:lvl1pPr>
          </a:lstStyle>
          <a:p>
            <a:r>
              <a:rPr lang="fr-FR" dirty="0"/>
              <a:t>Titre Arial Regular</a:t>
            </a:r>
            <a:endParaRPr lang="fr-BE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11395709" y="6293822"/>
            <a:ext cx="672075" cy="504056"/>
          </a:xfrm>
          <a:prstGeom prst="rect">
            <a:avLst/>
          </a:prstGeom>
        </p:spPr>
        <p:txBody>
          <a:bodyPr/>
          <a:lstStyle/>
          <a:p>
            <a:fld id="{CF4668DC-857F-487D-BFFA-8C0CA5037977}" type="slidenum">
              <a:rPr lang="fr-BE" smtClean="0"/>
              <a:t>‹Nº›</a:t>
            </a:fld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4"/>
          </p:nvPr>
        </p:nvSpPr>
        <p:spPr>
          <a:xfrm>
            <a:off x="912000" y="1476001"/>
            <a:ext cx="5184000" cy="83099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</p:txBody>
      </p:sp>
      <p:sp>
        <p:nvSpPr>
          <p:cNvPr id="7" name="Espace réservé du texte 7"/>
          <p:cNvSpPr>
            <a:spLocks noGrp="1"/>
          </p:cNvSpPr>
          <p:nvPr>
            <p:ph type="body" sz="quarter" idx="13" hasCustomPrompt="1"/>
          </p:nvPr>
        </p:nvSpPr>
        <p:spPr>
          <a:xfrm>
            <a:off x="384000" y="6461861"/>
            <a:ext cx="5664200" cy="169277"/>
          </a:xfrm>
          <a:prstGeom prst="rect">
            <a:avLst/>
          </a:prstGeom>
        </p:spPr>
        <p:txBody>
          <a:bodyPr anchor="ctr" anchorCtr="0"/>
          <a:lstStyle>
            <a:lvl1pPr>
              <a:defRPr sz="1100" b="0" cap="all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/>
              <a:t>Titre partie </a:t>
            </a:r>
            <a:r>
              <a:rPr lang="fr-FR" dirty="0" err="1"/>
              <a:t>arial</a:t>
            </a:r>
            <a:r>
              <a:rPr lang="fr-FR" dirty="0"/>
              <a:t> </a:t>
            </a:r>
            <a:r>
              <a:rPr lang="fr-FR" dirty="0" err="1"/>
              <a:t>regular</a:t>
            </a:r>
            <a:endParaRPr lang="fr-FR" dirty="0"/>
          </a:p>
        </p:txBody>
      </p:sp>
      <p:sp>
        <p:nvSpPr>
          <p:cNvPr id="10" name="Espace réservé du texte 7"/>
          <p:cNvSpPr>
            <a:spLocks noGrp="1"/>
          </p:cNvSpPr>
          <p:nvPr>
            <p:ph type="body" sz="quarter" idx="16" hasCustomPrompt="1"/>
          </p:nvPr>
        </p:nvSpPr>
        <p:spPr>
          <a:xfrm>
            <a:off x="201691" y="700389"/>
            <a:ext cx="288541" cy="307777"/>
          </a:xfrm>
          <a:prstGeom prst="rect">
            <a:avLst/>
          </a:prstGeom>
        </p:spPr>
        <p:txBody>
          <a:bodyPr wrap="none" anchor="ctr" anchorCtr="0"/>
          <a:lstStyle>
            <a:lvl1pPr algn="ctr">
              <a:defRPr sz="2000" b="1" cap="all" baseline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fr-FR" dirty="0"/>
              <a:t>N°</a:t>
            </a:r>
          </a:p>
        </p:txBody>
      </p:sp>
    </p:spTree>
    <p:extLst>
      <p:ext uri="{BB962C8B-B14F-4D97-AF65-F5344CB8AC3E}">
        <p14:creationId xmlns:p14="http://schemas.microsoft.com/office/powerpoint/2010/main" val="3649154720"/>
      </p:ext>
    </p:extLst>
  </p:cSld>
  <p:clrMapOvr>
    <a:masterClrMapping/>
  </p:clrMapOvr>
  <p:transition spd="slow">
    <p:strips dir="r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 gauch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912284" y="683331"/>
            <a:ext cx="10367433" cy="369332"/>
          </a:xfrm>
        </p:spPr>
        <p:txBody>
          <a:bodyPr/>
          <a:lstStyle>
            <a:lvl1pPr>
              <a:defRPr baseline="0"/>
            </a:lvl1pPr>
          </a:lstStyle>
          <a:p>
            <a:r>
              <a:rPr lang="fr-FR" dirty="0"/>
              <a:t>Titre Arial Regular</a:t>
            </a:r>
            <a:endParaRPr lang="fr-BE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‹Nº›</a:t>
            </a:fld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4"/>
          </p:nvPr>
        </p:nvSpPr>
        <p:spPr>
          <a:xfrm>
            <a:off x="912000" y="1476001"/>
            <a:ext cx="10367717" cy="830997"/>
          </a:xfrm>
        </p:spPr>
        <p:txBody>
          <a:bodyPr/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</p:txBody>
      </p:sp>
      <p:sp>
        <p:nvSpPr>
          <p:cNvPr id="7" name="Espace réservé du texte 7"/>
          <p:cNvSpPr>
            <a:spLocks noGrp="1"/>
          </p:cNvSpPr>
          <p:nvPr>
            <p:ph type="body" sz="quarter" idx="13" hasCustomPrompt="1"/>
          </p:nvPr>
        </p:nvSpPr>
        <p:spPr>
          <a:xfrm>
            <a:off x="384000" y="6461861"/>
            <a:ext cx="5664200" cy="169277"/>
          </a:xfrm>
        </p:spPr>
        <p:txBody>
          <a:bodyPr anchor="ctr" anchorCtr="0"/>
          <a:lstStyle>
            <a:lvl1pPr>
              <a:defRPr sz="1100" b="0" cap="all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/>
              <a:t>Titre partie </a:t>
            </a:r>
            <a:r>
              <a:rPr lang="fr-FR" dirty="0" err="1"/>
              <a:t>arial</a:t>
            </a:r>
            <a:r>
              <a:rPr lang="fr-FR" dirty="0"/>
              <a:t> </a:t>
            </a:r>
            <a:r>
              <a:rPr lang="fr-FR" dirty="0" err="1"/>
              <a:t>regular</a:t>
            </a:r>
            <a:endParaRPr lang="fr-FR" dirty="0"/>
          </a:p>
        </p:txBody>
      </p:sp>
      <p:sp>
        <p:nvSpPr>
          <p:cNvPr id="10" name="Espace réservé du texte 7"/>
          <p:cNvSpPr>
            <a:spLocks noGrp="1"/>
          </p:cNvSpPr>
          <p:nvPr>
            <p:ph type="body" sz="quarter" idx="15" hasCustomPrompt="1"/>
          </p:nvPr>
        </p:nvSpPr>
        <p:spPr>
          <a:xfrm>
            <a:off x="201691" y="700389"/>
            <a:ext cx="288541" cy="307777"/>
          </a:xfrm>
        </p:spPr>
        <p:txBody>
          <a:bodyPr wrap="none" anchor="ctr" anchorCtr="0"/>
          <a:lstStyle>
            <a:lvl1pPr algn="ctr">
              <a:defRPr sz="2000" b="1" cap="all" baseline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fr-FR" dirty="0"/>
              <a:t>N°</a:t>
            </a:r>
          </a:p>
        </p:txBody>
      </p:sp>
    </p:spTree>
    <p:extLst>
      <p:ext uri="{BB962C8B-B14F-4D97-AF65-F5344CB8AC3E}">
        <p14:creationId xmlns:p14="http://schemas.microsoft.com/office/powerpoint/2010/main" val="3327841258"/>
      </p:ext>
    </p:extLst>
  </p:cSld>
  <p:clrMapOvr>
    <a:masterClrMapping/>
  </p:clrMapOvr>
  <p:transition spd="slow">
    <p:strips dir="rd"/>
  </p:transition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exte gauche avec 2 pho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pour une image  3"/>
          <p:cNvSpPr>
            <a:spLocks noGrp="1"/>
          </p:cNvSpPr>
          <p:nvPr>
            <p:ph type="pic" sz="quarter" idx="15"/>
          </p:nvPr>
        </p:nvSpPr>
        <p:spPr>
          <a:xfrm>
            <a:off x="6567915" y="1476000"/>
            <a:ext cx="4705351" cy="246221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912284" y="684001"/>
            <a:ext cx="10367433" cy="369332"/>
          </a:xfrm>
        </p:spPr>
        <p:txBody>
          <a:bodyPr/>
          <a:lstStyle>
            <a:lvl1pPr>
              <a:defRPr baseline="0"/>
            </a:lvl1pPr>
          </a:lstStyle>
          <a:p>
            <a:r>
              <a:rPr lang="fr-FR" dirty="0"/>
              <a:t>Titre Arial Regular</a:t>
            </a:r>
            <a:endParaRPr lang="fr-BE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11395709" y="6293822"/>
            <a:ext cx="672075" cy="504056"/>
          </a:xfrm>
          <a:prstGeom prst="rect">
            <a:avLst/>
          </a:prstGeom>
        </p:spPr>
        <p:txBody>
          <a:bodyPr/>
          <a:lstStyle/>
          <a:p>
            <a:fld id="{CF4668DC-857F-487D-BFFA-8C0CA5037977}" type="slidenum">
              <a:rPr lang="fr-BE" smtClean="0"/>
              <a:t>‹Nº›</a:t>
            </a:fld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4"/>
          </p:nvPr>
        </p:nvSpPr>
        <p:spPr>
          <a:xfrm>
            <a:off x="912283" y="1476001"/>
            <a:ext cx="5183716" cy="83099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</p:txBody>
      </p:sp>
      <p:sp>
        <p:nvSpPr>
          <p:cNvPr id="7" name="Espace réservé pour une image  3"/>
          <p:cNvSpPr>
            <a:spLocks noGrp="1"/>
          </p:cNvSpPr>
          <p:nvPr>
            <p:ph type="pic" sz="quarter" idx="16"/>
          </p:nvPr>
        </p:nvSpPr>
        <p:spPr>
          <a:xfrm>
            <a:off x="6567915" y="3801092"/>
            <a:ext cx="4705351" cy="246221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9" name="Espace réservé du texte 7"/>
          <p:cNvSpPr>
            <a:spLocks noGrp="1"/>
          </p:cNvSpPr>
          <p:nvPr>
            <p:ph type="body" sz="quarter" idx="13" hasCustomPrompt="1"/>
          </p:nvPr>
        </p:nvSpPr>
        <p:spPr>
          <a:xfrm>
            <a:off x="384000" y="6461861"/>
            <a:ext cx="5664200" cy="169277"/>
          </a:xfrm>
          <a:prstGeom prst="rect">
            <a:avLst/>
          </a:prstGeom>
        </p:spPr>
        <p:txBody>
          <a:bodyPr anchor="ctr" anchorCtr="0"/>
          <a:lstStyle>
            <a:lvl1pPr>
              <a:defRPr sz="1100" b="0" cap="all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/>
              <a:t>Titre partie </a:t>
            </a:r>
            <a:r>
              <a:rPr lang="fr-FR" dirty="0" err="1"/>
              <a:t>arial</a:t>
            </a:r>
            <a:r>
              <a:rPr lang="fr-FR" dirty="0"/>
              <a:t> </a:t>
            </a:r>
            <a:r>
              <a:rPr lang="fr-FR" dirty="0" err="1"/>
              <a:t>regular</a:t>
            </a:r>
            <a:endParaRPr lang="fr-FR" dirty="0"/>
          </a:p>
        </p:txBody>
      </p:sp>
      <p:sp>
        <p:nvSpPr>
          <p:cNvPr id="11" name="Espace réservé du texte 7"/>
          <p:cNvSpPr>
            <a:spLocks noGrp="1"/>
          </p:cNvSpPr>
          <p:nvPr>
            <p:ph type="body" sz="quarter" idx="17" hasCustomPrompt="1"/>
          </p:nvPr>
        </p:nvSpPr>
        <p:spPr>
          <a:xfrm>
            <a:off x="201691" y="700389"/>
            <a:ext cx="288541" cy="307777"/>
          </a:xfrm>
          <a:prstGeom prst="rect">
            <a:avLst/>
          </a:prstGeom>
        </p:spPr>
        <p:txBody>
          <a:bodyPr wrap="none" anchor="ctr" anchorCtr="0"/>
          <a:lstStyle>
            <a:lvl1pPr algn="ctr">
              <a:defRPr sz="2000" b="1" cap="all" baseline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fr-FR" dirty="0"/>
              <a:t>N°</a:t>
            </a:r>
          </a:p>
        </p:txBody>
      </p:sp>
    </p:spTree>
    <p:extLst>
      <p:ext uri="{BB962C8B-B14F-4D97-AF65-F5344CB8AC3E}">
        <p14:creationId xmlns:p14="http://schemas.microsoft.com/office/powerpoint/2010/main" val="479400433"/>
      </p:ext>
    </p:extLst>
  </p:cSld>
  <p:clrMapOvr>
    <a:masterClrMapping/>
  </p:clrMapOvr>
  <p:transition spd="slow">
    <p:strips dir="rd"/>
  </p:transition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 gauche avec 6 pho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pour une image  3"/>
          <p:cNvSpPr>
            <a:spLocks noGrp="1"/>
          </p:cNvSpPr>
          <p:nvPr>
            <p:ph type="pic" sz="quarter" idx="15"/>
          </p:nvPr>
        </p:nvSpPr>
        <p:spPr>
          <a:xfrm>
            <a:off x="6567915" y="1476000"/>
            <a:ext cx="2208907" cy="246221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912285" y="684001"/>
            <a:ext cx="10367433" cy="369332"/>
          </a:xfrm>
        </p:spPr>
        <p:txBody>
          <a:bodyPr/>
          <a:lstStyle>
            <a:lvl1pPr>
              <a:defRPr baseline="0"/>
            </a:lvl1pPr>
          </a:lstStyle>
          <a:p>
            <a:r>
              <a:rPr lang="fr-FR" dirty="0"/>
              <a:t>Titre Arial Regular</a:t>
            </a:r>
            <a:endParaRPr lang="fr-BE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11395709" y="6293822"/>
            <a:ext cx="672075" cy="504056"/>
          </a:xfrm>
          <a:prstGeom prst="rect">
            <a:avLst/>
          </a:prstGeom>
        </p:spPr>
        <p:txBody>
          <a:bodyPr/>
          <a:lstStyle/>
          <a:p>
            <a:fld id="{CF4668DC-857F-487D-BFFA-8C0CA5037977}" type="slidenum">
              <a:rPr lang="fr-BE" smtClean="0"/>
              <a:t>‹Nº›</a:t>
            </a:fld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4"/>
          </p:nvPr>
        </p:nvSpPr>
        <p:spPr>
          <a:xfrm>
            <a:off x="912285" y="1476001"/>
            <a:ext cx="5183716" cy="83099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</p:txBody>
      </p:sp>
      <p:sp>
        <p:nvSpPr>
          <p:cNvPr id="9" name="Espace réservé pour une image  3"/>
          <p:cNvSpPr>
            <a:spLocks noGrp="1"/>
          </p:cNvSpPr>
          <p:nvPr>
            <p:ph type="pic" sz="quarter" idx="16"/>
          </p:nvPr>
        </p:nvSpPr>
        <p:spPr>
          <a:xfrm>
            <a:off x="9064192" y="1476000"/>
            <a:ext cx="2208907" cy="246221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10" name="Espace réservé pour une image  3"/>
          <p:cNvSpPr>
            <a:spLocks noGrp="1"/>
          </p:cNvSpPr>
          <p:nvPr>
            <p:ph type="pic" sz="quarter" idx="17"/>
          </p:nvPr>
        </p:nvSpPr>
        <p:spPr>
          <a:xfrm>
            <a:off x="6567915" y="3021393"/>
            <a:ext cx="2208907" cy="246221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11" name="Espace réservé pour une image  3"/>
          <p:cNvSpPr>
            <a:spLocks noGrp="1"/>
          </p:cNvSpPr>
          <p:nvPr>
            <p:ph type="pic" sz="quarter" idx="18"/>
          </p:nvPr>
        </p:nvSpPr>
        <p:spPr>
          <a:xfrm>
            <a:off x="9064357" y="3021393"/>
            <a:ext cx="2208907" cy="246221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12" name="Espace réservé pour une image  3"/>
          <p:cNvSpPr>
            <a:spLocks noGrp="1"/>
          </p:cNvSpPr>
          <p:nvPr>
            <p:ph type="pic" sz="quarter" idx="19"/>
          </p:nvPr>
        </p:nvSpPr>
        <p:spPr>
          <a:xfrm>
            <a:off x="6567915" y="4566786"/>
            <a:ext cx="2208907" cy="246221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13" name="Espace réservé pour une image  3"/>
          <p:cNvSpPr>
            <a:spLocks noGrp="1"/>
          </p:cNvSpPr>
          <p:nvPr>
            <p:ph type="pic" sz="quarter" idx="20"/>
          </p:nvPr>
        </p:nvSpPr>
        <p:spPr>
          <a:xfrm>
            <a:off x="9064357" y="4566786"/>
            <a:ext cx="2208907" cy="246221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14" name="Espace réservé du texte 7"/>
          <p:cNvSpPr>
            <a:spLocks noGrp="1"/>
          </p:cNvSpPr>
          <p:nvPr>
            <p:ph type="body" sz="quarter" idx="13" hasCustomPrompt="1"/>
          </p:nvPr>
        </p:nvSpPr>
        <p:spPr>
          <a:xfrm>
            <a:off x="384000" y="6461861"/>
            <a:ext cx="5664200" cy="169277"/>
          </a:xfrm>
          <a:prstGeom prst="rect">
            <a:avLst/>
          </a:prstGeom>
        </p:spPr>
        <p:txBody>
          <a:bodyPr anchor="ctr" anchorCtr="0"/>
          <a:lstStyle>
            <a:lvl1pPr>
              <a:defRPr sz="1100" b="0" cap="all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/>
              <a:t>Titre partie </a:t>
            </a:r>
            <a:r>
              <a:rPr lang="fr-FR" dirty="0" err="1"/>
              <a:t>arial</a:t>
            </a:r>
            <a:r>
              <a:rPr lang="fr-FR" dirty="0"/>
              <a:t> </a:t>
            </a:r>
            <a:r>
              <a:rPr lang="fr-FR" dirty="0" err="1"/>
              <a:t>regular</a:t>
            </a:r>
            <a:endParaRPr lang="fr-FR" dirty="0"/>
          </a:p>
        </p:txBody>
      </p:sp>
      <p:sp>
        <p:nvSpPr>
          <p:cNvPr id="16" name="Espace réservé du texte 7"/>
          <p:cNvSpPr>
            <a:spLocks noGrp="1"/>
          </p:cNvSpPr>
          <p:nvPr>
            <p:ph type="body" sz="quarter" idx="21" hasCustomPrompt="1"/>
          </p:nvPr>
        </p:nvSpPr>
        <p:spPr>
          <a:xfrm>
            <a:off x="201691" y="700389"/>
            <a:ext cx="288541" cy="307777"/>
          </a:xfrm>
          <a:prstGeom prst="rect">
            <a:avLst/>
          </a:prstGeom>
        </p:spPr>
        <p:txBody>
          <a:bodyPr wrap="none" anchor="ctr" anchorCtr="0"/>
          <a:lstStyle>
            <a:lvl1pPr algn="ctr">
              <a:defRPr sz="2000" b="1" cap="all" baseline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fr-FR" dirty="0"/>
              <a:t>N°</a:t>
            </a:r>
          </a:p>
        </p:txBody>
      </p:sp>
    </p:spTree>
    <p:extLst>
      <p:ext uri="{BB962C8B-B14F-4D97-AF65-F5344CB8AC3E}">
        <p14:creationId xmlns:p14="http://schemas.microsoft.com/office/powerpoint/2010/main" val="2271508409"/>
      </p:ext>
    </p:extLst>
  </p:cSld>
  <p:clrMapOvr>
    <a:masterClrMapping/>
  </p:clrMapOvr>
  <p:transition spd="slow">
    <p:strips dir="rd"/>
  </p:transition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 dro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912284" y="684001"/>
            <a:ext cx="10367433" cy="369332"/>
          </a:xfrm>
        </p:spPr>
        <p:txBody>
          <a:bodyPr/>
          <a:lstStyle>
            <a:lvl1pPr>
              <a:defRPr baseline="0"/>
            </a:lvl1pPr>
          </a:lstStyle>
          <a:p>
            <a:r>
              <a:rPr lang="fr-FR" dirty="0"/>
              <a:t>Titre Arial Regular</a:t>
            </a:r>
            <a:endParaRPr lang="fr-BE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11395709" y="6293822"/>
            <a:ext cx="672075" cy="504056"/>
          </a:xfrm>
          <a:prstGeom prst="rect">
            <a:avLst/>
          </a:prstGeom>
        </p:spPr>
        <p:txBody>
          <a:bodyPr/>
          <a:lstStyle/>
          <a:p>
            <a:fld id="{CF4668DC-857F-487D-BFFA-8C0CA5037977}" type="slidenum">
              <a:rPr lang="fr-BE" smtClean="0"/>
              <a:t>‹Nº›</a:t>
            </a:fld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4"/>
          </p:nvPr>
        </p:nvSpPr>
        <p:spPr>
          <a:xfrm>
            <a:off x="7200000" y="1476000"/>
            <a:ext cx="4079717" cy="53860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</p:txBody>
      </p:sp>
      <p:sp>
        <p:nvSpPr>
          <p:cNvPr id="7" name="Espace réservé du texte 7"/>
          <p:cNvSpPr>
            <a:spLocks noGrp="1"/>
          </p:cNvSpPr>
          <p:nvPr>
            <p:ph type="body" sz="quarter" idx="13" hasCustomPrompt="1"/>
          </p:nvPr>
        </p:nvSpPr>
        <p:spPr>
          <a:xfrm>
            <a:off x="384000" y="6461861"/>
            <a:ext cx="5664200" cy="169277"/>
          </a:xfrm>
          <a:prstGeom prst="rect">
            <a:avLst/>
          </a:prstGeom>
        </p:spPr>
        <p:txBody>
          <a:bodyPr anchor="ctr" anchorCtr="0"/>
          <a:lstStyle>
            <a:lvl1pPr>
              <a:defRPr sz="1100" b="0" cap="all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/>
              <a:t>Titre partie </a:t>
            </a:r>
            <a:r>
              <a:rPr lang="fr-FR" dirty="0" err="1"/>
              <a:t>arial</a:t>
            </a:r>
            <a:r>
              <a:rPr lang="fr-FR" dirty="0"/>
              <a:t> </a:t>
            </a:r>
            <a:r>
              <a:rPr lang="fr-FR" dirty="0" err="1"/>
              <a:t>regular</a:t>
            </a:r>
            <a:endParaRPr lang="fr-FR" dirty="0"/>
          </a:p>
        </p:txBody>
      </p:sp>
      <p:sp>
        <p:nvSpPr>
          <p:cNvPr id="10" name="Espace réservé du texte 7"/>
          <p:cNvSpPr>
            <a:spLocks noGrp="1"/>
          </p:cNvSpPr>
          <p:nvPr>
            <p:ph type="body" sz="quarter" idx="15" hasCustomPrompt="1"/>
          </p:nvPr>
        </p:nvSpPr>
        <p:spPr>
          <a:xfrm>
            <a:off x="201691" y="700389"/>
            <a:ext cx="288541" cy="307777"/>
          </a:xfrm>
          <a:prstGeom prst="rect">
            <a:avLst/>
          </a:prstGeom>
        </p:spPr>
        <p:txBody>
          <a:bodyPr wrap="none" anchor="ctr" anchorCtr="0"/>
          <a:lstStyle>
            <a:lvl1pPr algn="ctr">
              <a:defRPr sz="2000" b="1" cap="all" baseline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fr-FR" dirty="0"/>
              <a:t>N°</a:t>
            </a:r>
          </a:p>
        </p:txBody>
      </p:sp>
    </p:spTree>
    <p:extLst>
      <p:ext uri="{BB962C8B-B14F-4D97-AF65-F5344CB8AC3E}">
        <p14:creationId xmlns:p14="http://schemas.microsoft.com/office/powerpoint/2010/main" val="3066425978"/>
      </p:ext>
    </p:extLst>
  </p:cSld>
  <p:clrMapOvr>
    <a:masterClrMapping/>
  </p:clrMapOvr>
  <p:transition spd="slow">
    <p:strips dir="rd"/>
  </p:transition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912001" y="684001"/>
            <a:ext cx="9829052" cy="369332"/>
          </a:xfrm>
        </p:spPr>
        <p:txBody>
          <a:bodyPr/>
          <a:lstStyle>
            <a:lvl1pPr>
              <a:defRPr baseline="0"/>
            </a:lvl1pPr>
          </a:lstStyle>
          <a:p>
            <a:r>
              <a:rPr lang="fr-FR" dirty="0"/>
              <a:t>Titre Arial Regular</a:t>
            </a:r>
            <a:endParaRPr lang="fr-BE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11395709" y="6293822"/>
            <a:ext cx="672075" cy="504056"/>
          </a:xfrm>
          <a:prstGeom prst="rect">
            <a:avLst/>
          </a:prstGeom>
        </p:spPr>
        <p:txBody>
          <a:bodyPr/>
          <a:lstStyle/>
          <a:p>
            <a:fld id="{CF4668DC-857F-487D-BFFA-8C0CA5037977}" type="slidenum">
              <a:rPr lang="fr-BE" smtClean="0"/>
              <a:t>‹Nº›</a:t>
            </a:fld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4"/>
          </p:nvPr>
        </p:nvSpPr>
        <p:spPr>
          <a:xfrm>
            <a:off x="912285" y="1476001"/>
            <a:ext cx="5028351" cy="83099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</p:txBody>
      </p:sp>
      <p:sp>
        <p:nvSpPr>
          <p:cNvPr id="7" name="Espace réservé du texte 4"/>
          <p:cNvSpPr>
            <a:spLocks noGrp="1"/>
          </p:cNvSpPr>
          <p:nvPr>
            <p:ph type="body" sz="quarter" idx="15"/>
          </p:nvPr>
        </p:nvSpPr>
        <p:spPr>
          <a:xfrm>
            <a:off x="6239604" y="1476001"/>
            <a:ext cx="4992555" cy="83099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</p:txBody>
      </p:sp>
      <p:sp>
        <p:nvSpPr>
          <p:cNvPr id="9" name="Espace réservé du texte 7"/>
          <p:cNvSpPr>
            <a:spLocks noGrp="1"/>
          </p:cNvSpPr>
          <p:nvPr>
            <p:ph type="body" sz="quarter" idx="13" hasCustomPrompt="1"/>
          </p:nvPr>
        </p:nvSpPr>
        <p:spPr>
          <a:xfrm>
            <a:off x="384000" y="6461861"/>
            <a:ext cx="5664200" cy="169277"/>
          </a:xfrm>
          <a:prstGeom prst="rect">
            <a:avLst/>
          </a:prstGeom>
        </p:spPr>
        <p:txBody>
          <a:bodyPr anchor="ctr" anchorCtr="0"/>
          <a:lstStyle>
            <a:lvl1pPr>
              <a:defRPr sz="1100" b="0" cap="all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/>
              <a:t>Titre partie </a:t>
            </a:r>
            <a:r>
              <a:rPr lang="fr-FR" dirty="0" err="1"/>
              <a:t>arial</a:t>
            </a:r>
            <a:r>
              <a:rPr lang="fr-FR" dirty="0"/>
              <a:t> </a:t>
            </a:r>
            <a:r>
              <a:rPr lang="fr-FR" dirty="0" err="1"/>
              <a:t>regular</a:t>
            </a:r>
            <a:endParaRPr lang="fr-FR" dirty="0"/>
          </a:p>
        </p:txBody>
      </p:sp>
      <p:sp>
        <p:nvSpPr>
          <p:cNvPr id="11" name="Espace réservé du texte 7"/>
          <p:cNvSpPr>
            <a:spLocks noGrp="1"/>
          </p:cNvSpPr>
          <p:nvPr>
            <p:ph type="body" sz="quarter" idx="16" hasCustomPrompt="1"/>
          </p:nvPr>
        </p:nvSpPr>
        <p:spPr>
          <a:xfrm>
            <a:off x="201691" y="700389"/>
            <a:ext cx="288541" cy="307777"/>
          </a:xfrm>
          <a:prstGeom prst="rect">
            <a:avLst/>
          </a:prstGeom>
        </p:spPr>
        <p:txBody>
          <a:bodyPr wrap="none" anchor="ctr" anchorCtr="0"/>
          <a:lstStyle>
            <a:lvl1pPr algn="ctr">
              <a:defRPr sz="2000" b="1" cap="all" baseline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fr-FR" dirty="0"/>
              <a:t>N°</a:t>
            </a:r>
          </a:p>
        </p:txBody>
      </p:sp>
    </p:spTree>
    <p:extLst>
      <p:ext uri="{BB962C8B-B14F-4D97-AF65-F5344CB8AC3E}">
        <p14:creationId xmlns:p14="http://schemas.microsoft.com/office/powerpoint/2010/main" val="1888012449"/>
      </p:ext>
    </p:extLst>
  </p:cSld>
  <p:clrMapOvr>
    <a:masterClrMapping/>
  </p:clrMapOvr>
  <p:transition spd="slow">
    <p:strips dir="rd"/>
  </p:transition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912285" y="683331"/>
            <a:ext cx="10367433" cy="369332"/>
          </a:xfrm>
        </p:spPr>
        <p:txBody>
          <a:bodyPr/>
          <a:lstStyle>
            <a:lvl1pPr>
              <a:defRPr baseline="0"/>
            </a:lvl1pPr>
          </a:lstStyle>
          <a:p>
            <a:r>
              <a:rPr lang="fr-FR" dirty="0"/>
              <a:t>Titre Arial Regular</a:t>
            </a:r>
            <a:endParaRPr lang="fr-BE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11395709" y="6293822"/>
            <a:ext cx="672075" cy="504056"/>
          </a:xfrm>
          <a:prstGeom prst="rect">
            <a:avLst/>
          </a:prstGeom>
        </p:spPr>
        <p:txBody>
          <a:bodyPr/>
          <a:lstStyle/>
          <a:p>
            <a:fld id="{CF4668DC-857F-487D-BFFA-8C0CA5037977}" type="slidenum">
              <a:rPr lang="fr-BE" smtClean="0"/>
              <a:t>‹Nº›</a:t>
            </a:fld>
            <a:endParaRPr lang="fr-BE"/>
          </a:p>
        </p:txBody>
      </p:sp>
      <p:sp>
        <p:nvSpPr>
          <p:cNvPr id="5" name="Espace réservé du texte 7"/>
          <p:cNvSpPr>
            <a:spLocks noGrp="1"/>
          </p:cNvSpPr>
          <p:nvPr>
            <p:ph type="body" sz="quarter" idx="13" hasCustomPrompt="1"/>
          </p:nvPr>
        </p:nvSpPr>
        <p:spPr>
          <a:xfrm>
            <a:off x="384000" y="6461861"/>
            <a:ext cx="5664200" cy="169277"/>
          </a:xfrm>
          <a:prstGeom prst="rect">
            <a:avLst/>
          </a:prstGeom>
        </p:spPr>
        <p:txBody>
          <a:bodyPr anchor="ctr" anchorCtr="0"/>
          <a:lstStyle>
            <a:lvl1pPr>
              <a:defRPr sz="1100" b="0" cap="all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/>
              <a:t>Titre partie </a:t>
            </a:r>
            <a:r>
              <a:rPr lang="fr-FR" dirty="0" err="1"/>
              <a:t>arial</a:t>
            </a:r>
            <a:r>
              <a:rPr lang="fr-FR" dirty="0"/>
              <a:t> </a:t>
            </a:r>
            <a:r>
              <a:rPr lang="fr-FR" dirty="0" err="1"/>
              <a:t>regular</a:t>
            </a:r>
            <a:endParaRPr lang="fr-FR" dirty="0"/>
          </a:p>
        </p:txBody>
      </p:sp>
      <p:sp>
        <p:nvSpPr>
          <p:cNvPr id="9" name="Espace réservé du texte 7"/>
          <p:cNvSpPr>
            <a:spLocks noGrp="1"/>
          </p:cNvSpPr>
          <p:nvPr>
            <p:ph type="body" sz="quarter" idx="15" hasCustomPrompt="1"/>
          </p:nvPr>
        </p:nvSpPr>
        <p:spPr>
          <a:xfrm>
            <a:off x="201691" y="700389"/>
            <a:ext cx="288541" cy="307777"/>
          </a:xfrm>
          <a:prstGeom prst="rect">
            <a:avLst/>
          </a:prstGeom>
        </p:spPr>
        <p:txBody>
          <a:bodyPr wrap="none" anchor="ctr" anchorCtr="0"/>
          <a:lstStyle>
            <a:lvl1pPr algn="ctr">
              <a:defRPr sz="2000" b="1" cap="all" baseline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fr-FR" dirty="0"/>
              <a:t>N°</a:t>
            </a:r>
          </a:p>
        </p:txBody>
      </p:sp>
    </p:spTree>
    <p:extLst>
      <p:ext uri="{BB962C8B-B14F-4D97-AF65-F5344CB8AC3E}">
        <p14:creationId xmlns:p14="http://schemas.microsoft.com/office/powerpoint/2010/main" val="823592947"/>
      </p:ext>
    </p:extLst>
  </p:cSld>
  <p:clrMapOvr>
    <a:masterClrMapping/>
  </p:clrMapOvr>
  <p:transition spd="slow">
    <p:strips dir="rd"/>
  </p:transition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1_Diapositive de titr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e 16">
            <a:extLst>
              <a:ext uri="{FF2B5EF4-FFF2-40B4-BE49-F238E27FC236}">
                <a16:creationId xmlns:a16="http://schemas.microsoft.com/office/drawing/2014/main" id="{C9277838-2AD8-4A1D-A620-5461861C28E0}"/>
              </a:ext>
            </a:extLst>
          </p:cNvPr>
          <p:cNvGrpSpPr/>
          <p:nvPr/>
        </p:nvGrpSpPr>
        <p:grpSpPr>
          <a:xfrm>
            <a:off x="5319922" y="627258"/>
            <a:ext cx="1541463" cy="952500"/>
            <a:chOff x="3798888" y="5462588"/>
            <a:chExt cx="1541463" cy="952500"/>
          </a:xfrm>
        </p:grpSpPr>
        <p:sp>
          <p:nvSpPr>
            <p:cNvPr id="4" name="Freeform 5">
              <a:extLst>
                <a:ext uri="{FF2B5EF4-FFF2-40B4-BE49-F238E27FC236}">
                  <a16:creationId xmlns:a16="http://schemas.microsoft.com/office/drawing/2014/main" id="{14A437A5-BEAF-41D3-B1F3-96DC0E30AE46}"/>
                </a:ext>
              </a:extLst>
            </p:cNvPr>
            <p:cNvSpPr>
              <a:spLocks/>
            </p:cNvSpPr>
            <p:nvPr/>
          </p:nvSpPr>
          <p:spPr bwMode="auto">
            <a:xfrm>
              <a:off x="4310063" y="5462588"/>
              <a:ext cx="519113" cy="561975"/>
            </a:xfrm>
            <a:custGeom>
              <a:avLst/>
              <a:gdLst>
                <a:gd name="T0" fmla="*/ 405 w 409"/>
                <a:gd name="T1" fmla="*/ 336 h 444"/>
                <a:gd name="T2" fmla="*/ 364 w 409"/>
                <a:gd name="T3" fmla="*/ 336 h 444"/>
                <a:gd name="T4" fmla="*/ 301 w 409"/>
                <a:gd name="T5" fmla="*/ 392 h 444"/>
                <a:gd name="T6" fmla="*/ 217 w 409"/>
                <a:gd name="T7" fmla="*/ 411 h 444"/>
                <a:gd name="T8" fmla="*/ 89 w 409"/>
                <a:gd name="T9" fmla="*/ 356 h 444"/>
                <a:gd name="T10" fmla="*/ 37 w 409"/>
                <a:gd name="T11" fmla="*/ 220 h 444"/>
                <a:gd name="T12" fmla="*/ 90 w 409"/>
                <a:gd name="T13" fmla="*/ 89 h 444"/>
                <a:gd name="T14" fmla="*/ 217 w 409"/>
                <a:gd name="T15" fmla="*/ 33 h 444"/>
                <a:gd name="T16" fmla="*/ 302 w 409"/>
                <a:gd name="T17" fmla="*/ 53 h 444"/>
                <a:gd name="T18" fmla="*/ 367 w 409"/>
                <a:gd name="T19" fmla="*/ 112 h 444"/>
                <a:gd name="T20" fmla="*/ 409 w 409"/>
                <a:gd name="T21" fmla="*/ 112 h 444"/>
                <a:gd name="T22" fmla="*/ 332 w 409"/>
                <a:gd name="T23" fmla="*/ 31 h 444"/>
                <a:gd name="T24" fmla="*/ 218 w 409"/>
                <a:gd name="T25" fmla="*/ 0 h 444"/>
                <a:gd name="T26" fmla="*/ 135 w 409"/>
                <a:gd name="T27" fmla="*/ 16 h 444"/>
                <a:gd name="T28" fmla="*/ 67 w 409"/>
                <a:gd name="T29" fmla="*/ 62 h 444"/>
                <a:gd name="T30" fmla="*/ 17 w 409"/>
                <a:gd name="T31" fmla="*/ 134 h 444"/>
                <a:gd name="T32" fmla="*/ 0 w 409"/>
                <a:gd name="T33" fmla="*/ 219 h 444"/>
                <a:gd name="T34" fmla="*/ 63 w 409"/>
                <a:gd name="T35" fmla="*/ 379 h 444"/>
                <a:gd name="T36" fmla="*/ 220 w 409"/>
                <a:gd name="T37" fmla="*/ 444 h 444"/>
                <a:gd name="T38" fmla="*/ 330 w 409"/>
                <a:gd name="T39" fmla="*/ 414 h 444"/>
                <a:gd name="T40" fmla="*/ 405 w 409"/>
                <a:gd name="T41" fmla="*/ 336 h 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409" h="444">
                  <a:moveTo>
                    <a:pt x="405" y="336"/>
                  </a:moveTo>
                  <a:cubicBezTo>
                    <a:pt x="364" y="336"/>
                    <a:pt x="364" y="336"/>
                    <a:pt x="364" y="336"/>
                  </a:cubicBezTo>
                  <a:cubicBezTo>
                    <a:pt x="346" y="361"/>
                    <a:pt x="325" y="379"/>
                    <a:pt x="301" y="392"/>
                  </a:cubicBezTo>
                  <a:cubicBezTo>
                    <a:pt x="276" y="405"/>
                    <a:pt x="248" y="411"/>
                    <a:pt x="217" y="411"/>
                  </a:cubicBezTo>
                  <a:cubicBezTo>
                    <a:pt x="167" y="411"/>
                    <a:pt x="124" y="393"/>
                    <a:pt x="89" y="356"/>
                  </a:cubicBezTo>
                  <a:cubicBezTo>
                    <a:pt x="54" y="319"/>
                    <a:pt x="37" y="273"/>
                    <a:pt x="37" y="220"/>
                  </a:cubicBezTo>
                  <a:cubicBezTo>
                    <a:pt x="37" y="169"/>
                    <a:pt x="54" y="125"/>
                    <a:pt x="90" y="89"/>
                  </a:cubicBezTo>
                  <a:cubicBezTo>
                    <a:pt x="125" y="52"/>
                    <a:pt x="168" y="33"/>
                    <a:pt x="217" y="33"/>
                  </a:cubicBezTo>
                  <a:cubicBezTo>
                    <a:pt x="249" y="33"/>
                    <a:pt x="277" y="40"/>
                    <a:pt x="302" y="53"/>
                  </a:cubicBezTo>
                  <a:cubicBezTo>
                    <a:pt x="326" y="66"/>
                    <a:pt x="348" y="86"/>
                    <a:pt x="367" y="112"/>
                  </a:cubicBezTo>
                  <a:cubicBezTo>
                    <a:pt x="409" y="112"/>
                    <a:pt x="409" y="112"/>
                    <a:pt x="409" y="112"/>
                  </a:cubicBezTo>
                  <a:cubicBezTo>
                    <a:pt x="390" y="78"/>
                    <a:pt x="364" y="50"/>
                    <a:pt x="332" y="31"/>
                  </a:cubicBezTo>
                  <a:cubicBezTo>
                    <a:pt x="298" y="10"/>
                    <a:pt x="260" y="0"/>
                    <a:pt x="218" y="0"/>
                  </a:cubicBezTo>
                  <a:cubicBezTo>
                    <a:pt x="188" y="0"/>
                    <a:pt x="161" y="5"/>
                    <a:pt x="135" y="16"/>
                  </a:cubicBezTo>
                  <a:cubicBezTo>
                    <a:pt x="110" y="26"/>
                    <a:pt x="87" y="41"/>
                    <a:pt x="67" y="62"/>
                  </a:cubicBezTo>
                  <a:cubicBezTo>
                    <a:pt x="45" y="83"/>
                    <a:pt x="29" y="107"/>
                    <a:pt x="17" y="134"/>
                  </a:cubicBezTo>
                  <a:cubicBezTo>
                    <a:pt x="6" y="161"/>
                    <a:pt x="0" y="189"/>
                    <a:pt x="0" y="219"/>
                  </a:cubicBezTo>
                  <a:cubicBezTo>
                    <a:pt x="0" y="283"/>
                    <a:pt x="21" y="337"/>
                    <a:pt x="63" y="379"/>
                  </a:cubicBezTo>
                  <a:cubicBezTo>
                    <a:pt x="105" y="422"/>
                    <a:pt x="158" y="444"/>
                    <a:pt x="220" y="444"/>
                  </a:cubicBezTo>
                  <a:cubicBezTo>
                    <a:pt x="261" y="444"/>
                    <a:pt x="298" y="434"/>
                    <a:pt x="330" y="414"/>
                  </a:cubicBezTo>
                  <a:cubicBezTo>
                    <a:pt x="361" y="395"/>
                    <a:pt x="386" y="369"/>
                    <a:pt x="405" y="336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4B4B4D"/>
                </a:solidFill>
              </a:endParaRPr>
            </a:p>
          </p:txBody>
        </p:sp>
        <p:sp>
          <p:nvSpPr>
            <p:cNvPr id="5" name="Freeform 6">
              <a:extLst>
                <a:ext uri="{FF2B5EF4-FFF2-40B4-BE49-F238E27FC236}">
                  <a16:creationId xmlns:a16="http://schemas.microsoft.com/office/drawing/2014/main" id="{34E3D7FE-05E2-4C1C-A530-E2027F41DBBB}"/>
                </a:ext>
              </a:extLst>
            </p:cNvPr>
            <p:cNvSpPr>
              <a:spLocks/>
            </p:cNvSpPr>
            <p:nvPr/>
          </p:nvSpPr>
          <p:spPr bwMode="auto">
            <a:xfrm>
              <a:off x="4387851" y="5543550"/>
              <a:ext cx="204788" cy="404813"/>
            </a:xfrm>
            <a:custGeom>
              <a:avLst/>
              <a:gdLst>
                <a:gd name="T0" fmla="*/ 161 w 161"/>
                <a:gd name="T1" fmla="*/ 321 h 321"/>
                <a:gd name="T2" fmla="*/ 0 w 161"/>
                <a:gd name="T3" fmla="*/ 160 h 321"/>
                <a:gd name="T4" fmla="*/ 161 w 161"/>
                <a:gd name="T5" fmla="*/ 0 h 321"/>
                <a:gd name="T6" fmla="*/ 161 w 161"/>
                <a:gd name="T7" fmla="*/ 36 h 321"/>
                <a:gd name="T8" fmla="*/ 36 w 161"/>
                <a:gd name="T9" fmla="*/ 160 h 321"/>
                <a:gd name="T10" fmla="*/ 161 w 161"/>
                <a:gd name="T11" fmla="*/ 285 h 321"/>
                <a:gd name="T12" fmla="*/ 161 w 161"/>
                <a:gd name="T13" fmla="*/ 321 h 3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1" h="321">
                  <a:moveTo>
                    <a:pt x="161" y="321"/>
                  </a:moveTo>
                  <a:cubicBezTo>
                    <a:pt x="72" y="321"/>
                    <a:pt x="0" y="249"/>
                    <a:pt x="0" y="160"/>
                  </a:cubicBezTo>
                  <a:cubicBezTo>
                    <a:pt x="0" y="72"/>
                    <a:pt x="72" y="0"/>
                    <a:pt x="161" y="0"/>
                  </a:cubicBezTo>
                  <a:cubicBezTo>
                    <a:pt x="161" y="36"/>
                    <a:pt x="161" y="36"/>
                    <a:pt x="161" y="36"/>
                  </a:cubicBezTo>
                  <a:cubicBezTo>
                    <a:pt x="92" y="36"/>
                    <a:pt x="36" y="92"/>
                    <a:pt x="36" y="160"/>
                  </a:cubicBezTo>
                  <a:cubicBezTo>
                    <a:pt x="36" y="229"/>
                    <a:pt x="92" y="285"/>
                    <a:pt x="161" y="285"/>
                  </a:cubicBezTo>
                  <a:lnTo>
                    <a:pt x="161" y="32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4B4B4D"/>
                </a:solidFill>
              </a:endParaRPr>
            </a:p>
          </p:txBody>
        </p:sp>
        <p:sp>
          <p:nvSpPr>
            <p:cNvPr id="6" name="Oval 7">
              <a:extLst>
                <a:ext uri="{FF2B5EF4-FFF2-40B4-BE49-F238E27FC236}">
                  <a16:creationId xmlns:a16="http://schemas.microsoft.com/office/drawing/2014/main" id="{C3CEA67A-E41D-443A-BA17-9E20991AF0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33901" y="5688013"/>
              <a:ext cx="125413" cy="12541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4B4B4D"/>
                </a:solidFill>
              </a:endParaRPr>
            </a:p>
          </p:txBody>
        </p:sp>
        <p:sp>
          <p:nvSpPr>
            <p:cNvPr id="7" name="Freeform 8">
              <a:extLst>
                <a:ext uri="{FF2B5EF4-FFF2-40B4-BE49-F238E27FC236}">
                  <a16:creationId xmlns:a16="http://schemas.microsoft.com/office/drawing/2014/main" id="{E573F3B3-4ED6-4A7C-B357-6F375EEC82DB}"/>
                </a:ext>
              </a:extLst>
            </p:cNvPr>
            <p:cNvSpPr>
              <a:spLocks/>
            </p:cNvSpPr>
            <p:nvPr/>
          </p:nvSpPr>
          <p:spPr bwMode="auto">
            <a:xfrm>
              <a:off x="3798888" y="6194425"/>
              <a:ext cx="203200" cy="219075"/>
            </a:xfrm>
            <a:custGeom>
              <a:avLst/>
              <a:gdLst>
                <a:gd name="T0" fmla="*/ 141 w 160"/>
                <a:gd name="T1" fmla="*/ 46 h 173"/>
                <a:gd name="T2" fmla="*/ 116 w 160"/>
                <a:gd name="T3" fmla="*/ 24 h 173"/>
                <a:gd name="T4" fmla="*/ 84 w 160"/>
                <a:gd name="T5" fmla="*/ 16 h 173"/>
                <a:gd name="T6" fmla="*/ 37 w 160"/>
                <a:gd name="T7" fmla="*/ 37 h 173"/>
                <a:gd name="T8" fmla="*/ 17 w 160"/>
                <a:gd name="T9" fmla="*/ 86 h 173"/>
                <a:gd name="T10" fmla="*/ 37 w 160"/>
                <a:gd name="T11" fmla="*/ 136 h 173"/>
                <a:gd name="T12" fmla="*/ 84 w 160"/>
                <a:gd name="T13" fmla="*/ 157 h 173"/>
                <a:gd name="T14" fmla="*/ 115 w 160"/>
                <a:gd name="T15" fmla="*/ 150 h 173"/>
                <a:gd name="T16" fmla="*/ 139 w 160"/>
                <a:gd name="T17" fmla="*/ 128 h 173"/>
                <a:gd name="T18" fmla="*/ 159 w 160"/>
                <a:gd name="T19" fmla="*/ 128 h 173"/>
                <a:gd name="T20" fmla="*/ 128 w 160"/>
                <a:gd name="T21" fmla="*/ 161 h 173"/>
                <a:gd name="T22" fmla="*/ 85 w 160"/>
                <a:gd name="T23" fmla="*/ 173 h 173"/>
                <a:gd name="T24" fmla="*/ 24 w 160"/>
                <a:gd name="T25" fmla="*/ 148 h 173"/>
                <a:gd name="T26" fmla="*/ 0 w 160"/>
                <a:gd name="T27" fmla="*/ 85 h 173"/>
                <a:gd name="T28" fmla="*/ 6 w 160"/>
                <a:gd name="T29" fmla="*/ 52 h 173"/>
                <a:gd name="T30" fmla="*/ 26 w 160"/>
                <a:gd name="T31" fmla="*/ 24 h 173"/>
                <a:gd name="T32" fmla="*/ 52 w 160"/>
                <a:gd name="T33" fmla="*/ 6 h 173"/>
                <a:gd name="T34" fmla="*/ 84 w 160"/>
                <a:gd name="T35" fmla="*/ 0 h 173"/>
                <a:gd name="T36" fmla="*/ 129 w 160"/>
                <a:gd name="T37" fmla="*/ 12 h 173"/>
                <a:gd name="T38" fmla="*/ 160 w 160"/>
                <a:gd name="T39" fmla="*/ 46 h 173"/>
                <a:gd name="T40" fmla="*/ 141 w 160"/>
                <a:gd name="T41" fmla="*/ 46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60" h="173">
                  <a:moveTo>
                    <a:pt x="141" y="46"/>
                  </a:moveTo>
                  <a:cubicBezTo>
                    <a:pt x="133" y="36"/>
                    <a:pt x="125" y="29"/>
                    <a:pt x="116" y="24"/>
                  </a:cubicBezTo>
                  <a:cubicBezTo>
                    <a:pt x="106" y="19"/>
                    <a:pt x="96" y="16"/>
                    <a:pt x="84" y="16"/>
                  </a:cubicBezTo>
                  <a:cubicBezTo>
                    <a:pt x="66" y="16"/>
                    <a:pt x="50" y="23"/>
                    <a:pt x="37" y="37"/>
                  </a:cubicBezTo>
                  <a:cubicBezTo>
                    <a:pt x="24" y="51"/>
                    <a:pt x="17" y="67"/>
                    <a:pt x="17" y="86"/>
                  </a:cubicBezTo>
                  <a:cubicBezTo>
                    <a:pt x="17" y="106"/>
                    <a:pt x="24" y="123"/>
                    <a:pt x="37" y="136"/>
                  </a:cubicBezTo>
                  <a:cubicBezTo>
                    <a:pt x="50" y="150"/>
                    <a:pt x="65" y="157"/>
                    <a:pt x="84" y="157"/>
                  </a:cubicBezTo>
                  <a:cubicBezTo>
                    <a:pt x="96" y="157"/>
                    <a:pt x="106" y="155"/>
                    <a:pt x="115" y="150"/>
                  </a:cubicBezTo>
                  <a:cubicBezTo>
                    <a:pt x="124" y="145"/>
                    <a:pt x="133" y="138"/>
                    <a:pt x="139" y="128"/>
                  </a:cubicBezTo>
                  <a:cubicBezTo>
                    <a:pt x="159" y="128"/>
                    <a:pt x="159" y="128"/>
                    <a:pt x="159" y="128"/>
                  </a:cubicBezTo>
                  <a:cubicBezTo>
                    <a:pt x="151" y="143"/>
                    <a:pt x="141" y="153"/>
                    <a:pt x="128" y="161"/>
                  </a:cubicBezTo>
                  <a:cubicBezTo>
                    <a:pt x="115" y="169"/>
                    <a:pt x="101" y="173"/>
                    <a:pt x="85" y="173"/>
                  </a:cubicBezTo>
                  <a:cubicBezTo>
                    <a:pt x="61" y="173"/>
                    <a:pt x="40" y="164"/>
                    <a:pt x="24" y="148"/>
                  </a:cubicBezTo>
                  <a:cubicBezTo>
                    <a:pt x="8" y="131"/>
                    <a:pt x="0" y="110"/>
                    <a:pt x="0" y="85"/>
                  </a:cubicBezTo>
                  <a:cubicBezTo>
                    <a:pt x="0" y="74"/>
                    <a:pt x="2" y="63"/>
                    <a:pt x="6" y="52"/>
                  </a:cubicBezTo>
                  <a:cubicBezTo>
                    <a:pt x="11" y="42"/>
                    <a:pt x="17" y="33"/>
                    <a:pt x="26" y="24"/>
                  </a:cubicBezTo>
                  <a:cubicBezTo>
                    <a:pt x="34" y="16"/>
                    <a:pt x="42" y="10"/>
                    <a:pt x="52" y="6"/>
                  </a:cubicBezTo>
                  <a:cubicBezTo>
                    <a:pt x="62" y="2"/>
                    <a:pt x="73" y="0"/>
                    <a:pt x="84" y="0"/>
                  </a:cubicBezTo>
                  <a:cubicBezTo>
                    <a:pt x="101" y="0"/>
                    <a:pt x="116" y="4"/>
                    <a:pt x="129" y="12"/>
                  </a:cubicBezTo>
                  <a:cubicBezTo>
                    <a:pt x="142" y="20"/>
                    <a:pt x="152" y="32"/>
                    <a:pt x="160" y="46"/>
                  </a:cubicBezTo>
                  <a:lnTo>
                    <a:pt x="141" y="4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4B4B4D"/>
                </a:solidFill>
              </a:endParaRPr>
            </a:p>
          </p:txBody>
        </p:sp>
        <p:sp>
          <p:nvSpPr>
            <p:cNvPr id="8" name="Freeform 9">
              <a:extLst>
                <a:ext uri="{FF2B5EF4-FFF2-40B4-BE49-F238E27FC236}">
                  <a16:creationId xmlns:a16="http://schemas.microsoft.com/office/drawing/2014/main" id="{B9E6D3C3-A82A-41E5-97F1-74BBB9F64F9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084638" y="6194425"/>
              <a:ext cx="219075" cy="220663"/>
            </a:xfrm>
            <a:custGeom>
              <a:avLst/>
              <a:gdLst>
                <a:gd name="T0" fmla="*/ 173 w 173"/>
                <a:gd name="T1" fmla="*/ 87 h 174"/>
                <a:gd name="T2" fmla="*/ 166 w 173"/>
                <a:gd name="T3" fmla="*/ 122 h 174"/>
                <a:gd name="T4" fmla="*/ 148 w 173"/>
                <a:gd name="T5" fmla="*/ 149 h 174"/>
                <a:gd name="T6" fmla="*/ 121 w 173"/>
                <a:gd name="T7" fmla="*/ 167 h 174"/>
                <a:gd name="T8" fmla="*/ 86 w 173"/>
                <a:gd name="T9" fmla="*/ 174 h 174"/>
                <a:gd name="T10" fmla="*/ 52 w 173"/>
                <a:gd name="T11" fmla="*/ 167 h 174"/>
                <a:gd name="T12" fmla="*/ 25 w 173"/>
                <a:gd name="T13" fmla="*/ 149 h 174"/>
                <a:gd name="T14" fmla="*/ 7 w 173"/>
                <a:gd name="T15" fmla="*/ 122 h 174"/>
                <a:gd name="T16" fmla="*/ 0 w 173"/>
                <a:gd name="T17" fmla="*/ 87 h 174"/>
                <a:gd name="T18" fmla="*/ 7 w 173"/>
                <a:gd name="T19" fmla="*/ 52 h 174"/>
                <a:gd name="T20" fmla="*/ 25 w 173"/>
                <a:gd name="T21" fmla="*/ 25 h 174"/>
                <a:gd name="T22" fmla="*/ 52 w 173"/>
                <a:gd name="T23" fmla="*/ 7 h 174"/>
                <a:gd name="T24" fmla="*/ 86 w 173"/>
                <a:gd name="T25" fmla="*/ 0 h 174"/>
                <a:gd name="T26" fmla="*/ 121 w 173"/>
                <a:gd name="T27" fmla="*/ 7 h 174"/>
                <a:gd name="T28" fmla="*/ 148 w 173"/>
                <a:gd name="T29" fmla="*/ 25 h 174"/>
                <a:gd name="T30" fmla="*/ 166 w 173"/>
                <a:gd name="T31" fmla="*/ 52 h 174"/>
                <a:gd name="T32" fmla="*/ 173 w 173"/>
                <a:gd name="T33" fmla="*/ 87 h 174"/>
                <a:gd name="T34" fmla="*/ 154 w 173"/>
                <a:gd name="T35" fmla="*/ 87 h 174"/>
                <a:gd name="T36" fmla="*/ 150 w 173"/>
                <a:gd name="T37" fmla="*/ 60 h 174"/>
                <a:gd name="T38" fmla="*/ 136 w 173"/>
                <a:gd name="T39" fmla="*/ 37 h 174"/>
                <a:gd name="T40" fmla="*/ 115 w 173"/>
                <a:gd name="T41" fmla="*/ 21 h 174"/>
                <a:gd name="T42" fmla="*/ 86 w 173"/>
                <a:gd name="T43" fmla="*/ 15 h 174"/>
                <a:gd name="T44" fmla="*/ 58 w 173"/>
                <a:gd name="T45" fmla="*/ 21 h 174"/>
                <a:gd name="T46" fmla="*/ 37 w 173"/>
                <a:gd name="T47" fmla="*/ 37 h 174"/>
                <a:gd name="T48" fmla="*/ 23 w 173"/>
                <a:gd name="T49" fmla="*/ 60 h 174"/>
                <a:gd name="T50" fmla="*/ 18 w 173"/>
                <a:gd name="T51" fmla="*/ 87 h 174"/>
                <a:gd name="T52" fmla="*/ 23 w 173"/>
                <a:gd name="T53" fmla="*/ 114 h 174"/>
                <a:gd name="T54" fmla="*/ 37 w 173"/>
                <a:gd name="T55" fmla="*/ 137 h 174"/>
                <a:gd name="T56" fmla="*/ 58 w 173"/>
                <a:gd name="T57" fmla="*/ 152 h 174"/>
                <a:gd name="T58" fmla="*/ 86 w 173"/>
                <a:gd name="T59" fmla="*/ 158 h 174"/>
                <a:gd name="T60" fmla="*/ 115 w 173"/>
                <a:gd name="T61" fmla="*/ 152 h 174"/>
                <a:gd name="T62" fmla="*/ 136 w 173"/>
                <a:gd name="T63" fmla="*/ 137 h 174"/>
                <a:gd name="T64" fmla="*/ 150 w 173"/>
                <a:gd name="T65" fmla="*/ 114 h 174"/>
                <a:gd name="T66" fmla="*/ 154 w 173"/>
                <a:gd name="T67" fmla="*/ 87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73" h="174">
                  <a:moveTo>
                    <a:pt x="173" y="87"/>
                  </a:moveTo>
                  <a:cubicBezTo>
                    <a:pt x="173" y="99"/>
                    <a:pt x="170" y="111"/>
                    <a:pt x="166" y="122"/>
                  </a:cubicBezTo>
                  <a:cubicBezTo>
                    <a:pt x="162" y="132"/>
                    <a:pt x="156" y="141"/>
                    <a:pt x="148" y="149"/>
                  </a:cubicBezTo>
                  <a:cubicBezTo>
                    <a:pt x="140" y="157"/>
                    <a:pt x="131" y="163"/>
                    <a:pt x="121" y="167"/>
                  </a:cubicBezTo>
                  <a:cubicBezTo>
                    <a:pt x="110" y="171"/>
                    <a:pt x="99" y="174"/>
                    <a:pt x="86" y="174"/>
                  </a:cubicBezTo>
                  <a:cubicBezTo>
                    <a:pt x="74" y="174"/>
                    <a:pt x="63" y="171"/>
                    <a:pt x="52" y="167"/>
                  </a:cubicBezTo>
                  <a:cubicBezTo>
                    <a:pt x="42" y="163"/>
                    <a:pt x="33" y="157"/>
                    <a:pt x="25" y="149"/>
                  </a:cubicBezTo>
                  <a:cubicBezTo>
                    <a:pt x="17" y="141"/>
                    <a:pt x="11" y="132"/>
                    <a:pt x="7" y="122"/>
                  </a:cubicBezTo>
                  <a:cubicBezTo>
                    <a:pt x="2" y="111"/>
                    <a:pt x="0" y="99"/>
                    <a:pt x="0" y="87"/>
                  </a:cubicBezTo>
                  <a:cubicBezTo>
                    <a:pt x="0" y="74"/>
                    <a:pt x="2" y="63"/>
                    <a:pt x="7" y="52"/>
                  </a:cubicBezTo>
                  <a:cubicBezTo>
                    <a:pt x="11" y="41"/>
                    <a:pt x="17" y="32"/>
                    <a:pt x="25" y="25"/>
                  </a:cubicBezTo>
                  <a:cubicBezTo>
                    <a:pt x="33" y="17"/>
                    <a:pt x="42" y="11"/>
                    <a:pt x="52" y="7"/>
                  </a:cubicBezTo>
                  <a:cubicBezTo>
                    <a:pt x="63" y="2"/>
                    <a:pt x="74" y="0"/>
                    <a:pt x="86" y="0"/>
                  </a:cubicBezTo>
                  <a:cubicBezTo>
                    <a:pt x="99" y="0"/>
                    <a:pt x="110" y="2"/>
                    <a:pt x="121" y="7"/>
                  </a:cubicBezTo>
                  <a:cubicBezTo>
                    <a:pt x="131" y="11"/>
                    <a:pt x="140" y="17"/>
                    <a:pt x="148" y="25"/>
                  </a:cubicBezTo>
                  <a:cubicBezTo>
                    <a:pt x="156" y="32"/>
                    <a:pt x="162" y="41"/>
                    <a:pt x="166" y="52"/>
                  </a:cubicBezTo>
                  <a:cubicBezTo>
                    <a:pt x="170" y="63"/>
                    <a:pt x="173" y="74"/>
                    <a:pt x="173" y="87"/>
                  </a:cubicBezTo>
                  <a:moveTo>
                    <a:pt x="154" y="87"/>
                  </a:moveTo>
                  <a:cubicBezTo>
                    <a:pt x="154" y="77"/>
                    <a:pt x="153" y="68"/>
                    <a:pt x="150" y="60"/>
                  </a:cubicBezTo>
                  <a:cubicBezTo>
                    <a:pt x="147" y="51"/>
                    <a:pt x="142" y="43"/>
                    <a:pt x="136" y="37"/>
                  </a:cubicBezTo>
                  <a:cubicBezTo>
                    <a:pt x="130" y="30"/>
                    <a:pt x="123" y="25"/>
                    <a:pt x="115" y="21"/>
                  </a:cubicBezTo>
                  <a:cubicBezTo>
                    <a:pt x="106" y="17"/>
                    <a:pt x="97" y="15"/>
                    <a:pt x="86" y="15"/>
                  </a:cubicBezTo>
                  <a:cubicBezTo>
                    <a:pt x="76" y="15"/>
                    <a:pt x="66" y="17"/>
                    <a:pt x="58" y="21"/>
                  </a:cubicBezTo>
                  <a:cubicBezTo>
                    <a:pt x="49" y="25"/>
                    <a:pt x="42" y="30"/>
                    <a:pt x="37" y="37"/>
                  </a:cubicBezTo>
                  <a:cubicBezTo>
                    <a:pt x="31" y="43"/>
                    <a:pt x="26" y="51"/>
                    <a:pt x="23" y="60"/>
                  </a:cubicBezTo>
                  <a:cubicBezTo>
                    <a:pt x="20" y="68"/>
                    <a:pt x="18" y="77"/>
                    <a:pt x="18" y="87"/>
                  </a:cubicBezTo>
                  <a:cubicBezTo>
                    <a:pt x="18" y="96"/>
                    <a:pt x="20" y="105"/>
                    <a:pt x="23" y="114"/>
                  </a:cubicBezTo>
                  <a:cubicBezTo>
                    <a:pt x="26" y="123"/>
                    <a:pt x="31" y="130"/>
                    <a:pt x="37" y="137"/>
                  </a:cubicBezTo>
                  <a:cubicBezTo>
                    <a:pt x="42" y="143"/>
                    <a:pt x="49" y="149"/>
                    <a:pt x="58" y="152"/>
                  </a:cubicBezTo>
                  <a:cubicBezTo>
                    <a:pt x="66" y="156"/>
                    <a:pt x="76" y="158"/>
                    <a:pt x="86" y="158"/>
                  </a:cubicBezTo>
                  <a:cubicBezTo>
                    <a:pt x="97" y="158"/>
                    <a:pt x="106" y="156"/>
                    <a:pt x="115" y="152"/>
                  </a:cubicBezTo>
                  <a:cubicBezTo>
                    <a:pt x="123" y="149"/>
                    <a:pt x="130" y="143"/>
                    <a:pt x="136" y="137"/>
                  </a:cubicBezTo>
                  <a:cubicBezTo>
                    <a:pt x="142" y="130"/>
                    <a:pt x="147" y="123"/>
                    <a:pt x="150" y="114"/>
                  </a:cubicBezTo>
                  <a:cubicBezTo>
                    <a:pt x="153" y="105"/>
                    <a:pt x="154" y="96"/>
                    <a:pt x="154" y="87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4B4B4D"/>
                </a:solidFill>
              </a:endParaRPr>
            </a:p>
          </p:txBody>
        </p:sp>
        <p:sp>
          <p:nvSpPr>
            <p:cNvPr id="9" name="Freeform 10">
              <a:extLst>
                <a:ext uri="{FF2B5EF4-FFF2-40B4-BE49-F238E27FC236}">
                  <a16:creationId xmlns:a16="http://schemas.microsoft.com/office/drawing/2014/main" id="{07FDAAD7-DC22-4C05-9F40-A9E113E14ECF}"/>
                </a:ext>
              </a:extLst>
            </p:cNvPr>
            <p:cNvSpPr>
              <a:spLocks/>
            </p:cNvSpPr>
            <p:nvPr/>
          </p:nvSpPr>
          <p:spPr bwMode="auto">
            <a:xfrm>
              <a:off x="4405313" y="6199188"/>
              <a:ext cx="119063" cy="209550"/>
            </a:xfrm>
            <a:custGeom>
              <a:avLst/>
              <a:gdLst>
                <a:gd name="T0" fmla="*/ 14 w 75"/>
                <a:gd name="T1" fmla="*/ 120 h 132"/>
                <a:gd name="T2" fmla="*/ 75 w 75"/>
                <a:gd name="T3" fmla="*/ 120 h 132"/>
                <a:gd name="T4" fmla="*/ 75 w 75"/>
                <a:gd name="T5" fmla="*/ 132 h 132"/>
                <a:gd name="T6" fmla="*/ 0 w 75"/>
                <a:gd name="T7" fmla="*/ 132 h 132"/>
                <a:gd name="T8" fmla="*/ 0 w 75"/>
                <a:gd name="T9" fmla="*/ 0 h 132"/>
                <a:gd name="T10" fmla="*/ 14 w 75"/>
                <a:gd name="T11" fmla="*/ 0 h 132"/>
                <a:gd name="T12" fmla="*/ 14 w 75"/>
                <a:gd name="T13" fmla="*/ 120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5" h="132">
                  <a:moveTo>
                    <a:pt x="14" y="120"/>
                  </a:moveTo>
                  <a:lnTo>
                    <a:pt x="75" y="120"/>
                  </a:lnTo>
                  <a:lnTo>
                    <a:pt x="75" y="132"/>
                  </a:lnTo>
                  <a:lnTo>
                    <a:pt x="0" y="132"/>
                  </a:lnTo>
                  <a:lnTo>
                    <a:pt x="0" y="0"/>
                  </a:lnTo>
                  <a:lnTo>
                    <a:pt x="14" y="0"/>
                  </a:lnTo>
                  <a:lnTo>
                    <a:pt x="14" y="12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4B4B4D"/>
                </a:solidFill>
              </a:endParaRPr>
            </a:p>
          </p:txBody>
        </p:sp>
        <p:sp>
          <p:nvSpPr>
            <p:cNvPr id="10" name="Rectangle 11">
              <a:extLst>
                <a:ext uri="{FF2B5EF4-FFF2-40B4-BE49-F238E27FC236}">
                  <a16:creationId xmlns:a16="http://schemas.microsoft.com/office/drawing/2014/main" id="{F2B2CCA8-2F72-42D7-BDC1-C91976C7E0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11688" y="6199188"/>
              <a:ext cx="22225" cy="20955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4B4B4D"/>
                </a:solidFill>
              </a:endParaRPr>
            </a:p>
          </p:txBody>
        </p:sp>
        <p:sp>
          <p:nvSpPr>
            <p:cNvPr id="11" name="Freeform 12">
              <a:extLst>
                <a:ext uri="{FF2B5EF4-FFF2-40B4-BE49-F238E27FC236}">
                  <a16:creationId xmlns:a16="http://schemas.microsoft.com/office/drawing/2014/main" id="{8800A272-6FA2-490B-A24C-5A9FEA9B5F12}"/>
                </a:ext>
              </a:extLst>
            </p:cNvPr>
            <p:cNvSpPr>
              <a:spLocks/>
            </p:cNvSpPr>
            <p:nvPr/>
          </p:nvSpPr>
          <p:spPr bwMode="auto">
            <a:xfrm>
              <a:off x="4737101" y="6194425"/>
              <a:ext cx="133350" cy="220663"/>
            </a:xfrm>
            <a:custGeom>
              <a:avLst/>
              <a:gdLst>
                <a:gd name="T0" fmla="*/ 89 w 106"/>
                <a:gd name="T1" fmla="*/ 31 h 174"/>
                <a:gd name="T2" fmla="*/ 57 w 106"/>
                <a:gd name="T3" fmla="*/ 15 h 174"/>
                <a:gd name="T4" fmla="*/ 44 w 106"/>
                <a:gd name="T5" fmla="*/ 17 h 174"/>
                <a:gd name="T6" fmla="*/ 33 w 106"/>
                <a:gd name="T7" fmla="*/ 22 h 174"/>
                <a:gd name="T8" fmla="*/ 25 w 106"/>
                <a:gd name="T9" fmla="*/ 32 h 174"/>
                <a:gd name="T10" fmla="*/ 22 w 106"/>
                <a:gd name="T11" fmla="*/ 45 h 174"/>
                <a:gd name="T12" fmla="*/ 28 w 106"/>
                <a:gd name="T13" fmla="*/ 63 h 174"/>
                <a:gd name="T14" fmla="*/ 43 w 106"/>
                <a:gd name="T15" fmla="*/ 73 h 174"/>
                <a:gd name="T16" fmla="*/ 64 w 106"/>
                <a:gd name="T17" fmla="*/ 80 h 174"/>
                <a:gd name="T18" fmla="*/ 84 w 106"/>
                <a:gd name="T19" fmla="*/ 88 h 174"/>
                <a:gd name="T20" fmla="*/ 100 w 106"/>
                <a:gd name="T21" fmla="*/ 102 h 174"/>
                <a:gd name="T22" fmla="*/ 106 w 106"/>
                <a:gd name="T23" fmla="*/ 126 h 174"/>
                <a:gd name="T24" fmla="*/ 101 w 106"/>
                <a:gd name="T25" fmla="*/ 146 h 174"/>
                <a:gd name="T26" fmla="*/ 89 w 106"/>
                <a:gd name="T27" fmla="*/ 161 h 174"/>
                <a:gd name="T28" fmla="*/ 71 w 106"/>
                <a:gd name="T29" fmla="*/ 170 h 174"/>
                <a:gd name="T30" fmla="*/ 52 w 106"/>
                <a:gd name="T31" fmla="*/ 174 h 174"/>
                <a:gd name="T32" fmla="*/ 23 w 106"/>
                <a:gd name="T33" fmla="*/ 168 h 174"/>
                <a:gd name="T34" fmla="*/ 0 w 106"/>
                <a:gd name="T35" fmla="*/ 149 h 174"/>
                <a:gd name="T36" fmla="*/ 15 w 106"/>
                <a:gd name="T37" fmla="*/ 138 h 174"/>
                <a:gd name="T38" fmla="*/ 30 w 106"/>
                <a:gd name="T39" fmla="*/ 153 h 174"/>
                <a:gd name="T40" fmla="*/ 53 w 106"/>
                <a:gd name="T41" fmla="*/ 158 h 174"/>
                <a:gd name="T42" fmla="*/ 65 w 106"/>
                <a:gd name="T43" fmla="*/ 156 h 174"/>
                <a:gd name="T44" fmla="*/ 77 w 106"/>
                <a:gd name="T45" fmla="*/ 150 h 174"/>
                <a:gd name="T46" fmla="*/ 85 w 106"/>
                <a:gd name="T47" fmla="*/ 141 h 174"/>
                <a:gd name="T48" fmla="*/ 88 w 106"/>
                <a:gd name="T49" fmla="*/ 128 h 174"/>
                <a:gd name="T50" fmla="*/ 84 w 106"/>
                <a:gd name="T51" fmla="*/ 114 h 174"/>
                <a:gd name="T52" fmla="*/ 75 w 106"/>
                <a:gd name="T53" fmla="*/ 104 h 174"/>
                <a:gd name="T54" fmla="*/ 61 w 106"/>
                <a:gd name="T55" fmla="*/ 98 h 174"/>
                <a:gd name="T56" fmla="*/ 46 w 106"/>
                <a:gd name="T57" fmla="*/ 93 h 174"/>
                <a:gd name="T58" fmla="*/ 30 w 106"/>
                <a:gd name="T59" fmla="*/ 87 h 174"/>
                <a:gd name="T60" fmla="*/ 17 w 106"/>
                <a:gd name="T61" fmla="*/ 79 h 174"/>
                <a:gd name="T62" fmla="*/ 7 w 106"/>
                <a:gd name="T63" fmla="*/ 66 h 174"/>
                <a:gd name="T64" fmla="*/ 3 w 106"/>
                <a:gd name="T65" fmla="*/ 47 h 174"/>
                <a:gd name="T66" fmla="*/ 8 w 106"/>
                <a:gd name="T67" fmla="*/ 26 h 174"/>
                <a:gd name="T68" fmla="*/ 20 w 106"/>
                <a:gd name="T69" fmla="*/ 11 h 174"/>
                <a:gd name="T70" fmla="*/ 37 w 106"/>
                <a:gd name="T71" fmla="*/ 3 h 174"/>
                <a:gd name="T72" fmla="*/ 57 w 106"/>
                <a:gd name="T73" fmla="*/ 0 h 174"/>
                <a:gd name="T74" fmla="*/ 82 w 106"/>
                <a:gd name="T75" fmla="*/ 4 h 174"/>
                <a:gd name="T76" fmla="*/ 103 w 106"/>
                <a:gd name="T77" fmla="*/ 20 h 174"/>
                <a:gd name="T78" fmla="*/ 89 w 106"/>
                <a:gd name="T79" fmla="*/ 31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06" h="174">
                  <a:moveTo>
                    <a:pt x="89" y="31"/>
                  </a:moveTo>
                  <a:cubicBezTo>
                    <a:pt x="81" y="21"/>
                    <a:pt x="71" y="15"/>
                    <a:pt x="57" y="15"/>
                  </a:cubicBezTo>
                  <a:cubicBezTo>
                    <a:pt x="52" y="15"/>
                    <a:pt x="48" y="16"/>
                    <a:pt x="44" y="17"/>
                  </a:cubicBezTo>
                  <a:cubicBezTo>
                    <a:pt x="40" y="18"/>
                    <a:pt x="36" y="20"/>
                    <a:pt x="33" y="22"/>
                  </a:cubicBezTo>
                  <a:cubicBezTo>
                    <a:pt x="29" y="25"/>
                    <a:pt x="27" y="28"/>
                    <a:pt x="25" y="32"/>
                  </a:cubicBezTo>
                  <a:cubicBezTo>
                    <a:pt x="23" y="36"/>
                    <a:pt x="22" y="40"/>
                    <a:pt x="22" y="45"/>
                  </a:cubicBezTo>
                  <a:cubicBezTo>
                    <a:pt x="22" y="53"/>
                    <a:pt x="24" y="59"/>
                    <a:pt x="28" y="63"/>
                  </a:cubicBezTo>
                  <a:cubicBezTo>
                    <a:pt x="32" y="67"/>
                    <a:pt x="37" y="70"/>
                    <a:pt x="43" y="73"/>
                  </a:cubicBezTo>
                  <a:cubicBezTo>
                    <a:pt x="50" y="75"/>
                    <a:pt x="57" y="78"/>
                    <a:pt x="64" y="80"/>
                  </a:cubicBezTo>
                  <a:cubicBezTo>
                    <a:pt x="71" y="82"/>
                    <a:pt x="78" y="85"/>
                    <a:pt x="84" y="88"/>
                  </a:cubicBezTo>
                  <a:cubicBezTo>
                    <a:pt x="91" y="92"/>
                    <a:pt x="96" y="96"/>
                    <a:pt x="100" y="102"/>
                  </a:cubicBezTo>
                  <a:cubicBezTo>
                    <a:pt x="104" y="108"/>
                    <a:pt x="106" y="116"/>
                    <a:pt x="106" y="126"/>
                  </a:cubicBezTo>
                  <a:cubicBezTo>
                    <a:pt x="106" y="133"/>
                    <a:pt x="105" y="140"/>
                    <a:pt x="101" y="146"/>
                  </a:cubicBezTo>
                  <a:cubicBezTo>
                    <a:pt x="98" y="152"/>
                    <a:pt x="94" y="157"/>
                    <a:pt x="89" y="161"/>
                  </a:cubicBezTo>
                  <a:cubicBezTo>
                    <a:pt x="84" y="165"/>
                    <a:pt x="78" y="168"/>
                    <a:pt x="71" y="170"/>
                  </a:cubicBezTo>
                  <a:cubicBezTo>
                    <a:pt x="65" y="173"/>
                    <a:pt x="58" y="174"/>
                    <a:pt x="52" y="174"/>
                  </a:cubicBezTo>
                  <a:cubicBezTo>
                    <a:pt x="42" y="174"/>
                    <a:pt x="32" y="172"/>
                    <a:pt x="23" y="168"/>
                  </a:cubicBezTo>
                  <a:cubicBezTo>
                    <a:pt x="14" y="164"/>
                    <a:pt x="6" y="158"/>
                    <a:pt x="0" y="149"/>
                  </a:cubicBezTo>
                  <a:cubicBezTo>
                    <a:pt x="15" y="138"/>
                    <a:pt x="15" y="138"/>
                    <a:pt x="15" y="138"/>
                  </a:cubicBezTo>
                  <a:cubicBezTo>
                    <a:pt x="19" y="144"/>
                    <a:pt x="24" y="149"/>
                    <a:pt x="30" y="153"/>
                  </a:cubicBezTo>
                  <a:cubicBezTo>
                    <a:pt x="36" y="156"/>
                    <a:pt x="44" y="158"/>
                    <a:pt x="53" y="158"/>
                  </a:cubicBezTo>
                  <a:cubicBezTo>
                    <a:pt x="57" y="158"/>
                    <a:pt x="61" y="158"/>
                    <a:pt x="65" y="156"/>
                  </a:cubicBezTo>
                  <a:cubicBezTo>
                    <a:pt x="69" y="155"/>
                    <a:pt x="73" y="153"/>
                    <a:pt x="77" y="150"/>
                  </a:cubicBezTo>
                  <a:cubicBezTo>
                    <a:pt x="80" y="148"/>
                    <a:pt x="83" y="145"/>
                    <a:pt x="85" y="141"/>
                  </a:cubicBezTo>
                  <a:cubicBezTo>
                    <a:pt x="87" y="137"/>
                    <a:pt x="88" y="133"/>
                    <a:pt x="88" y="128"/>
                  </a:cubicBezTo>
                  <a:cubicBezTo>
                    <a:pt x="88" y="122"/>
                    <a:pt x="87" y="118"/>
                    <a:pt x="84" y="114"/>
                  </a:cubicBezTo>
                  <a:cubicBezTo>
                    <a:pt x="82" y="110"/>
                    <a:pt x="79" y="107"/>
                    <a:pt x="75" y="104"/>
                  </a:cubicBezTo>
                  <a:cubicBezTo>
                    <a:pt x="71" y="102"/>
                    <a:pt x="66" y="99"/>
                    <a:pt x="61" y="98"/>
                  </a:cubicBezTo>
                  <a:cubicBezTo>
                    <a:pt x="56" y="96"/>
                    <a:pt x="51" y="94"/>
                    <a:pt x="46" y="93"/>
                  </a:cubicBezTo>
                  <a:cubicBezTo>
                    <a:pt x="40" y="91"/>
                    <a:pt x="35" y="89"/>
                    <a:pt x="30" y="87"/>
                  </a:cubicBezTo>
                  <a:cubicBezTo>
                    <a:pt x="25" y="85"/>
                    <a:pt x="20" y="82"/>
                    <a:pt x="17" y="79"/>
                  </a:cubicBezTo>
                  <a:cubicBezTo>
                    <a:pt x="13" y="75"/>
                    <a:pt x="9" y="71"/>
                    <a:pt x="7" y="66"/>
                  </a:cubicBezTo>
                  <a:cubicBezTo>
                    <a:pt x="5" y="61"/>
                    <a:pt x="3" y="55"/>
                    <a:pt x="3" y="47"/>
                  </a:cubicBezTo>
                  <a:cubicBezTo>
                    <a:pt x="3" y="39"/>
                    <a:pt x="5" y="32"/>
                    <a:pt x="8" y="26"/>
                  </a:cubicBezTo>
                  <a:cubicBezTo>
                    <a:pt x="11" y="20"/>
                    <a:pt x="15" y="15"/>
                    <a:pt x="20" y="11"/>
                  </a:cubicBezTo>
                  <a:cubicBezTo>
                    <a:pt x="25" y="8"/>
                    <a:pt x="31" y="5"/>
                    <a:pt x="37" y="3"/>
                  </a:cubicBezTo>
                  <a:cubicBezTo>
                    <a:pt x="44" y="1"/>
                    <a:pt x="50" y="0"/>
                    <a:pt x="57" y="0"/>
                  </a:cubicBezTo>
                  <a:cubicBezTo>
                    <a:pt x="66" y="0"/>
                    <a:pt x="75" y="1"/>
                    <a:pt x="82" y="4"/>
                  </a:cubicBezTo>
                  <a:cubicBezTo>
                    <a:pt x="90" y="7"/>
                    <a:pt x="97" y="13"/>
                    <a:pt x="103" y="20"/>
                  </a:cubicBezTo>
                  <a:lnTo>
                    <a:pt x="89" y="3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4B4B4D"/>
                </a:solidFill>
              </a:endParaRPr>
            </a:p>
          </p:txBody>
        </p:sp>
        <p:sp>
          <p:nvSpPr>
            <p:cNvPr id="12" name="Freeform 13">
              <a:extLst>
                <a:ext uri="{FF2B5EF4-FFF2-40B4-BE49-F238E27FC236}">
                  <a16:creationId xmlns:a16="http://schemas.microsoft.com/office/drawing/2014/main" id="{B780344A-5565-4697-B4C3-D3A0F336D6CC}"/>
                </a:ext>
              </a:extLst>
            </p:cNvPr>
            <p:cNvSpPr>
              <a:spLocks/>
            </p:cNvSpPr>
            <p:nvPr/>
          </p:nvSpPr>
          <p:spPr bwMode="auto">
            <a:xfrm>
              <a:off x="4973638" y="6199188"/>
              <a:ext cx="133350" cy="209550"/>
            </a:xfrm>
            <a:custGeom>
              <a:avLst/>
              <a:gdLst>
                <a:gd name="T0" fmla="*/ 13 w 84"/>
                <a:gd name="T1" fmla="*/ 120 h 132"/>
                <a:gd name="T2" fmla="*/ 84 w 84"/>
                <a:gd name="T3" fmla="*/ 120 h 132"/>
                <a:gd name="T4" fmla="*/ 84 w 84"/>
                <a:gd name="T5" fmla="*/ 132 h 132"/>
                <a:gd name="T6" fmla="*/ 0 w 84"/>
                <a:gd name="T7" fmla="*/ 132 h 132"/>
                <a:gd name="T8" fmla="*/ 0 w 84"/>
                <a:gd name="T9" fmla="*/ 0 h 132"/>
                <a:gd name="T10" fmla="*/ 82 w 84"/>
                <a:gd name="T11" fmla="*/ 0 h 132"/>
                <a:gd name="T12" fmla="*/ 82 w 84"/>
                <a:gd name="T13" fmla="*/ 13 h 132"/>
                <a:gd name="T14" fmla="*/ 13 w 84"/>
                <a:gd name="T15" fmla="*/ 13 h 132"/>
                <a:gd name="T16" fmla="*/ 13 w 84"/>
                <a:gd name="T17" fmla="*/ 58 h 132"/>
                <a:gd name="T18" fmla="*/ 77 w 84"/>
                <a:gd name="T19" fmla="*/ 58 h 132"/>
                <a:gd name="T20" fmla="*/ 77 w 84"/>
                <a:gd name="T21" fmla="*/ 70 h 132"/>
                <a:gd name="T22" fmla="*/ 13 w 84"/>
                <a:gd name="T23" fmla="*/ 70 h 132"/>
                <a:gd name="T24" fmla="*/ 13 w 84"/>
                <a:gd name="T25" fmla="*/ 120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4" h="132">
                  <a:moveTo>
                    <a:pt x="13" y="120"/>
                  </a:moveTo>
                  <a:lnTo>
                    <a:pt x="84" y="120"/>
                  </a:lnTo>
                  <a:lnTo>
                    <a:pt x="84" y="132"/>
                  </a:lnTo>
                  <a:lnTo>
                    <a:pt x="0" y="132"/>
                  </a:lnTo>
                  <a:lnTo>
                    <a:pt x="0" y="0"/>
                  </a:lnTo>
                  <a:lnTo>
                    <a:pt x="82" y="0"/>
                  </a:lnTo>
                  <a:lnTo>
                    <a:pt x="82" y="13"/>
                  </a:lnTo>
                  <a:lnTo>
                    <a:pt x="13" y="13"/>
                  </a:lnTo>
                  <a:lnTo>
                    <a:pt x="13" y="58"/>
                  </a:lnTo>
                  <a:lnTo>
                    <a:pt x="77" y="58"/>
                  </a:lnTo>
                  <a:lnTo>
                    <a:pt x="77" y="70"/>
                  </a:lnTo>
                  <a:lnTo>
                    <a:pt x="13" y="70"/>
                  </a:lnTo>
                  <a:lnTo>
                    <a:pt x="13" y="12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4B4B4D"/>
                </a:solidFill>
              </a:endParaRPr>
            </a:p>
          </p:txBody>
        </p:sp>
        <p:sp>
          <p:nvSpPr>
            <p:cNvPr id="13" name="Freeform 14">
              <a:extLst>
                <a:ext uri="{FF2B5EF4-FFF2-40B4-BE49-F238E27FC236}">
                  <a16:creationId xmlns:a16="http://schemas.microsoft.com/office/drawing/2014/main" id="{3A31B54F-118B-4B64-AE8F-FC9F59CEB9B7}"/>
                </a:ext>
              </a:extLst>
            </p:cNvPr>
            <p:cNvSpPr>
              <a:spLocks/>
            </p:cNvSpPr>
            <p:nvPr/>
          </p:nvSpPr>
          <p:spPr bwMode="auto">
            <a:xfrm>
              <a:off x="5207001" y="6199188"/>
              <a:ext cx="133350" cy="209550"/>
            </a:xfrm>
            <a:custGeom>
              <a:avLst/>
              <a:gdLst>
                <a:gd name="T0" fmla="*/ 14 w 84"/>
                <a:gd name="T1" fmla="*/ 120 h 132"/>
                <a:gd name="T2" fmla="*/ 84 w 84"/>
                <a:gd name="T3" fmla="*/ 120 h 132"/>
                <a:gd name="T4" fmla="*/ 84 w 84"/>
                <a:gd name="T5" fmla="*/ 132 h 132"/>
                <a:gd name="T6" fmla="*/ 0 w 84"/>
                <a:gd name="T7" fmla="*/ 132 h 132"/>
                <a:gd name="T8" fmla="*/ 0 w 84"/>
                <a:gd name="T9" fmla="*/ 0 h 132"/>
                <a:gd name="T10" fmla="*/ 83 w 84"/>
                <a:gd name="T11" fmla="*/ 0 h 132"/>
                <a:gd name="T12" fmla="*/ 83 w 84"/>
                <a:gd name="T13" fmla="*/ 13 h 132"/>
                <a:gd name="T14" fmla="*/ 14 w 84"/>
                <a:gd name="T15" fmla="*/ 13 h 132"/>
                <a:gd name="T16" fmla="*/ 14 w 84"/>
                <a:gd name="T17" fmla="*/ 58 h 132"/>
                <a:gd name="T18" fmla="*/ 78 w 84"/>
                <a:gd name="T19" fmla="*/ 58 h 132"/>
                <a:gd name="T20" fmla="*/ 78 w 84"/>
                <a:gd name="T21" fmla="*/ 70 h 132"/>
                <a:gd name="T22" fmla="*/ 14 w 84"/>
                <a:gd name="T23" fmla="*/ 70 h 132"/>
                <a:gd name="T24" fmla="*/ 14 w 84"/>
                <a:gd name="T25" fmla="*/ 120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4" h="132">
                  <a:moveTo>
                    <a:pt x="14" y="120"/>
                  </a:moveTo>
                  <a:lnTo>
                    <a:pt x="84" y="120"/>
                  </a:lnTo>
                  <a:lnTo>
                    <a:pt x="84" y="132"/>
                  </a:lnTo>
                  <a:lnTo>
                    <a:pt x="0" y="132"/>
                  </a:lnTo>
                  <a:lnTo>
                    <a:pt x="0" y="0"/>
                  </a:lnTo>
                  <a:lnTo>
                    <a:pt x="83" y="0"/>
                  </a:lnTo>
                  <a:lnTo>
                    <a:pt x="83" y="13"/>
                  </a:lnTo>
                  <a:lnTo>
                    <a:pt x="14" y="13"/>
                  </a:lnTo>
                  <a:lnTo>
                    <a:pt x="14" y="58"/>
                  </a:lnTo>
                  <a:lnTo>
                    <a:pt x="78" y="58"/>
                  </a:lnTo>
                  <a:lnTo>
                    <a:pt x="78" y="70"/>
                  </a:lnTo>
                  <a:lnTo>
                    <a:pt x="14" y="70"/>
                  </a:lnTo>
                  <a:lnTo>
                    <a:pt x="14" y="12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4B4B4D"/>
                </a:solidFill>
              </a:endParaRPr>
            </a:p>
          </p:txBody>
        </p:sp>
      </p:grpSp>
      <p:sp>
        <p:nvSpPr>
          <p:cNvPr id="2" name="Titre 1">
            <a:extLst>
              <a:ext uri="{FF2B5EF4-FFF2-40B4-BE49-F238E27FC236}">
                <a16:creationId xmlns:a16="http://schemas.microsoft.com/office/drawing/2014/main" id="{E625E057-4F94-4C43-8C01-8AAC81E1FB9C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 bwMode="auto">
          <a:xfrm>
            <a:off x="361949" y="3483117"/>
            <a:ext cx="11466514" cy="76944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0"/>
                  </a:srgbClr>
                </a:solidFill>
              </a14:hiddenFill>
            </a:ext>
          </a:extLst>
        </p:spPr>
        <p:txBody>
          <a:bodyPr vert="horz" wrap="square" lIns="91440" tIns="45720" rIns="91440" bIns="45720" anchor="ctr" anchorCtr="0">
            <a:spAutoFit/>
          </a:bodyPr>
          <a:lstStyle>
            <a:lvl1pPr marL="0" indent="0" algn="ctr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defRPr kumimoji="0" sz="4400" b="0" i="0" u="none" baseline="0">
                <a:solidFill>
                  <a:srgbClr val="F47575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16" name="Espace réservé du texte 15">
            <a:extLst>
              <a:ext uri="{FF2B5EF4-FFF2-40B4-BE49-F238E27FC236}">
                <a16:creationId xmlns:a16="http://schemas.microsoft.com/office/drawing/2014/main" id="{DD09A635-C259-4AEE-82F4-A8638B33447E}"/>
              </a:ext>
            </a:extLst>
          </p:cNvPr>
          <p:cNvSpPr>
            <a:spLocks noGrp="1"/>
          </p:cNvSpPr>
          <p:nvPr>
            <p:ph type="body" sz="quarter" idx="10"/>
            <p:custDataLst>
              <p:tags r:id="rId2"/>
            </p:custDataLst>
          </p:nvPr>
        </p:nvSpPr>
        <p:spPr bwMode="auto">
          <a:xfrm>
            <a:off x="361949" y="6301513"/>
            <a:ext cx="11466514" cy="215444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0"/>
                  </a:srgbClr>
                </a:solidFill>
              </a14:hiddenFill>
            </a:ext>
          </a:extLst>
        </p:spPr>
        <p:txBody>
          <a:bodyPr vert="horz" wrap="square" lIns="0" tIns="0" rIns="0" bIns="0" anchor="t" anchorCtr="0">
            <a:spAutoFit/>
          </a:bodyPr>
          <a:lstStyle>
            <a:lvl1pPr marL="0" indent="0" algn="ctr">
              <a:lnSpc>
                <a:spcPct val="100000"/>
              </a:lnSpc>
              <a:spcBef>
                <a:spcPts val="1800"/>
              </a:spcBef>
              <a:spcAft>
                <a:spcPts val="600"/>
              </a:spcAft>
              <a:buFontTx/>
              <a:buNone/>
              <a:defRPr kumimoji="0" sz="1400" b="0" i="1" u="none" baseline="0">
                <a:solidFill>
                  <a:srgbClr val="FFFFFF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3439382394"/>
      </p:ext>
    </p:extLst>
  </p:cSld>
  <p:clrMapOvr>
    <a:masterClrMapping/>
  </p:clrMapOvr>
  <p:hf hdr="0" ftr="0" dt="0"/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2F3A175-32A8-4C12-B578-E1E916002754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5CB2010C-07A9-439E-9EDE-35D732EA6BCC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 bwMode="auto">
          <a:xfrm>
            <a:off x="2802241" y="1927844"/>
            <a:ext cx="9026221" cy="465850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0"/>
                  </a:srgbClr>
                </a:solidFill>
              </a14:hiddenFill>
            </a:ext>
          </a:extLst>
        </p:spPr>
        <p:txBody>
          <a:bodyPr vert="horz" wrap="square" lIns="0" tIns="0" rIns="0" bIns="0" anchor="t" anchorCtr="0">
            <a:normAutofit/>
          </a:bodyPr>
          <a:lstStyle>
            <a:lvl1pPr marL="0" indent="0" algn="l">
              <a:lnSpc>
                <a:spcPct val="130000"/>
              </a:lnSpc>
              <a:spcBef>
                <a:spcPct val="0"/>
              </a:spcBef>
              <a:spcAft>
                <a:spcPts val="0"/>
              </a:spcAft>
              <a:defRPr kumimoji="0" sz="4800" b="0" i="0" u="none" baseline="0">
                <a:solidFill>
                  <a:srgbClr val="FFFFFF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fr-FR"/>
              <a:t>Modifiez le style du titre</a:t>
            </a:r>
          </a:p>
        </p:txBody>
      </p:sp>
      <p:pic>
        <p:nvPicPr>
          <p:cNvPr id="14" name="Image 13">
            <a:extLst>
              <a:ext uri="{FF2B5EF4-FFF2-40B4-BE49-F238E27FC236}">
                <a16:creationId xmlns:a16="http://schemas.microsoft.com/office/drawing/2014/main" id="{18473CFA-CFDC-40E4-92BD-7A825AC88A93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lum bright="100000" contrast="-7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5237" y="6456911"/>
            <a:ext cx="983475" cy="257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7242639"/>
      </p:ext>
    </p:extLst>
  </p:cSld>
  <p:clrMapOvr>
    <a:masterClrMapping/>
  </p:clrMapOvr>
  <p:hf hdr="0" ftr="0" dt="0"/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882BA52-EE5B-4AFF-B01E-902864D9A99E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 bwMode="auto">
          <a:xfrm>
            <a:off x="340519" y="307826"/>
            <a:ext cx="11137598" cy="3550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0"/>
                  </a:srgbClr>
                </a:solidFill>
              </a14:hiddenFill>
            </a:ext>
          </a:extLst>
        </p:spPr>
        <p:txBody>
          <a:bodyPr vert="horz" wrap="square" lIns="0" tIns="0" rIns="0" bIns="0" anchor="t" anchorCtr="0">
            <a:noAutofit/>
          </a:bodyPr>
          <a:lstStyle>
            <a:lvl1pPr marL="0" indent="0" algn="l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defRPr kumimoji="0" sz="2800" b="0" i="0" u="none" baseline="0">
                <a:solidFill>
                  <a:schemeClr val="bg2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fr-FR"/>
              <a:t>Modifiez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24609906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456">
          <p15:clr>
            <a:srgbClr val="FBAE40"/>
          </p15:clr>
        </p15:guide>
        <p15:guide id="2" pos="7219">
          <p15:clr>
            <a:srgbClr val="FBAE40"/>
          </p15:clr>
        </p15:guide>
      </p15:sldGuideLst>
    </p:ext>
  </p:extLst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1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2F3A175-32A8-4C12-B578-E1E916002754}"/>
              </a:ext>
            </a:extLst>
          </p:cNvPr>
          <p:cNvSpPr/>
          <p:nvPr/>
        </p:nvSpPr>
        <p:spPr>
          <a:xfrm>
            <a:off x="0" y="4509120"/>
            <a:ext cx="12192000" cy="2348880"/>
          </a:xfrm>
          <a:prstGeom prst="rect">
            <a:avLst/>
          </a:prstGeom>
          <a:solidFill>
            <a:srgbClr val="5D00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Espace réservé du texte 9">
            <a:extLst>
              <a:ext uri="{FF2B5EF4-FFF2-40B4-BE49-F238E27FC236}">
                <a16:creationId xmlns:a16="http://schemas.microsoft.com/office/drawing/2014/main" id="{FC940486-621B-43CF-AE1F-5E5DBEACE244}"/>
              </a:ext>
            </a:extLst>
          </p:cNvPr>
          <p:cNvSpPr txBox="1">
            <a:spLocks noChangeAspect="1"/>
          </p:cNvSpPr>
          <p:nvPr/>
        </p:nvSpPr>
        <p:spPr>
          <a:xfrm>
            <a:off x="5737359" y="4142528"/>
            <a:ext cx="720000" cy="720000"/>
          </a:xfrm>
          <a:prstGeom prst="ellipse">
            <a:avLst/>
          </a:prstGeom>
          <a:solidFill>
            <a:srgbClr val="A89BA6"/>
          </a:solidFill>
        </p:spPr>
        <p:txBody>
          <a:bodyPr wrap="none" anchor="ctr" anchorCtr="0">
            <a:noAutofit/>
          </a:bodyPr>
          <a:lstStyle>
            <a:lvl1pPr marL="228600" indent="-22860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4400" b="1" i="0" kern="1200">
                <a:solidFill>
                  <a:schemeClr val="bg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marR="0" lvl="0" indent="-22860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lang="fr-FR" dirty="0"/>
          </a:p>
        </p:txBody>
      </p:sp>
      <p:grpSp>
        <p:nvGrpSpPr>
          <p:cNvPr id="6" name="Groupe 10">
            <a:extLst>
              <a:ext uri="{FF2B5EF4-FFF2-40B4-BE49-F238E27FC236}">
                <a16:creationId xmlns:a16="http://schemas.microsoft.com/office/drawing/2014/main" id="{52B6065F-4CA4-4125-91DF-51013FC49B38}"/>
              </a:ext>
            </a:extLst>
          </p:cNvPr>
          <p:cNvGrpSpPr/>
          <p:nvPr/>
        </p:nvGrpSpPr>
        <p:grpSpPr>
          <a:xfrm>
            <a:off x="5905843" y="6107057"/>
            <a:ext cx="380313" cy="411715"/>
            <a:chOff x="2418879" y="5472113"/>
            <a:chExt cx="519113" cy="561975"/>
          </a:xfrm>
        </p:grpSpPr>
        <p:sp>
          <p:nvSpPr>
            <p:cNvPr id="7" name="Freeform 5">
              <a:extLst>
                <a:ext uri="{FF2B5EF4-FFF2-40B4-BE49-F238E27FC236}">
                  <a16:creationId xmlns:a16="http://schemas.microsoft.com/office/drawing/2014/main" id="{971E18D0-C1B9-41DB-8F65-01702946D418}"/>
                </a:ext>
              </a:extLst>
            </p:cNvPr>
            <p:cNvSpPr>
              <a:spLocks/>
            </p:cNvSpPr>
            <p:nvPr/>
          </p:nvSpPr>
          <p:spPr bwMode="auto">
            <a:xfrm>
              <a:off x="2418879" y="5472113"/>
              <a:ext cx="519113" cy="561975"/>
            </a:xfrm>
            <a:custGeom>
              <a:avLst/>
              <a:gdLst>
                <a:gd name="T0" fmla="*/ 405 w 409"/>
                <a:gd name="T1" fmla="*/ 336 h 444"/>
                <a:gd name="T2" fmla="*/ 364 w 409"/>
                <a:gd name="T3" fmla="*/ 336 h 444"/>
                <a:gd name="T4" fmla="*/ 301 w 409"/>
                <a:gd name="T5" fmla="*/ 392 h 444"/>
                <a:gd name="T6" fmla="*/ 217 w 409"/>
                <a:gd name="T7" fmla="*/ 411 h 444"/>
                <a:gd name="T8" fmla="*/ 89 w 409"/>
                <a:gd name="T9" fmla="*/ 356 h 444"/>
                <a:gd name="T10" fmla="*/ 37 w 409"/>
                <a:gd name="T11" fmla="*/ 220 h 444"/>
                <a:gd name="T12" fmla="*/ 90 w 409"/>
                <a:gd name="T13" fmla="*/ 89 h 444"/>
                <a:gd name="T14" fmla="*/ 217 w 409"/>
                <a:gd name="T15" fmla="*/ 33 h 444"/>
                <a:gd name="T16" fmla="*/ 302 w 409"/>
                <a:gd name="T17" fmla="*/ 53 h 444"/>
                <a:gd name="T18" fmla="*/ 367 w 409"/>
                <a:gd name="T19" fmla="*/ 112 h 444"/>
                <a:gd name="T20" fmla="*/ 409 w 409"/>
                <a:gd name="T21" fmla="*/ 112 h 444"/>
                <a:gd name="T22" fmla="*/ 332 w 409"/>
                <a:gd name="T23" fmla="*/ 31 h 444"/>
                <a:gd name="T24" fmla="*/ 218 w 409"/>
                <a:gd name="T25" fmla="*/ 0 h 444"/>
                <a:gd name="T26" fmla="*/ 135 w 409"/>
                <a:gd name="T27" fmla="*/ 16 h 444"/>
                <a:gd name="T28" fmla="*/ 67 w 409"/>
                <a:gd name="T29" fmla="*/ 62 h 444"/>
                <a:gd name="T30" fmla="*/ 17 w 409"/>
                <a:gd name="T31" fmla="*/ 134 h 444"/>
                <a:gd name="T32" fmla="*/ 0 w 409"/>
                <a:gd name="T33" fmla="*/ 219 h 444"/>
                <a:gd name="T34" fmla="*/ 63 w 409"/>
                <a:gd name="T35" fmla="*/ 379 h 444"/>
                <a:gd name="T36" fmla="*/ 220 w 409"/>
                <a:gd name="T37" fmla="*/ 444 h 444"/>
                <a:gd name="T38" fmla="*/ 330 w 409"/>
                <a:gd name="T39" fmla="*/ 414 h 444"/>
                <a:gd name="T40" fmla="*/ 405 w 409"/>
                <a:gd name="T41" fmla="*/ 336 h 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409" h="444">
                  <a:moveTo>
                    <a:pt x="405" y="336"/>
                  </a:moveTo>
                  <a:cubicBezTo>
                    <a:pt x="364" y="336"/>
                    <a:pt x="364" y="336"/>
                    <a:pt x="364" y="336"/>
                  </a:cubicBezTo>
                  <a:cubicBezTo>
                    <a:pt x="346" y="361"/>
                    <a:pt x="325" y="379"/>
                    <a:pt x="301" y="392"/>
                  </a:cubicBezTo>
                  <a:cubicBezTo>
                    <a:pt x="276" y="405"/>
                    <a:pt x="248" y="411"/>
                    <a:pt x="217" y="411"/>
                  </a:cubicBezTo>
                  <a:cubicBezTo>
                    <a:pt x="167" y="411"/>
                    <a:pt x="124" y="393"/>
                    <a:pt x="89" y="356"/>
                  </a:cubicBezTo>
                  <a:cubicBezTo>
                    <a:pt x="54" y="319"/>
                    <a:pt x="37" y="273"/>
                    <a:pt x="37" y="220"/>
                  </a:cubicBezTo>
                  <a:cubicBezTo>
                    <a:pt x="37" y="169"/>
                    <a:pt x="54" y="125"/>
                    <a:pt x="90" y="89"/>
                  </a:cubicBezTo>
                  <a:cubicBezTo>
                    <a:pt x="125" y="52"/>
                    <a:pt x="168" y="33"/>
                    <a:pt x="217" y="33"/>
                  </a:cubicBezTo>
                  <a:cubicBezTo>
                    <a:pt x="249" y="33"/>
                    <a:pt x="277" y="40"/>
                    <a:pt x="302" y="53"/>
                  </a:cubicBezTo>
                  <a:cubicBezTo>
                    <a:pt x="326" y="66"/>
                    <a:pt x="348" y="86"/>
                    <a:pt x="367" y="112"/>
                  </a:cubicBezTo>
                  <a:cubicBezTo>
                    <a:pt x="409" y="112"/>
                    <a:pt x="409" y="112"/>
                    <a:pt x="409" y="112"/>
                  </a:cubicBezTo>
                  <a:cubicBezTo>
                    <a:pt x="390" y="78"/>
                    <a:pt x="364" y="50"/>
                    <a:pt x="332" y="31"/>
                  </a:cubicBezTo>
                  <a:cubicBezTo>
                    <a:pt x="298" y="10"/>
                    <a:pt x="260" y="0"/>
                    <a:pt x="218" y="0"/>
                  </a:cubicBezTo>
                  <a:cubicBezTo>
                    <a:pt x="188" y="0"/>
                    <a:pt x="161" y="5"/>
                    <a:pt x="135" y="16"/>
                  </a:cubicBezTo>
                  <a:cubicBezTo>
                    <a:pt x="110" y="26"/>
                    <a:pt x="87" y="41"/>
                    <a:pt x="67" y="62"/>
                  </a:cubicBezTo>
                  <a:cubicBezTo>
                    <a:pt x="45" y="83"/>
                    <a:pt x="29" y="107"/>
                    <a:pt x="17" y="134"/>
                  </a:cubicBezTo>
                  <a:cubicBezTo>
                    <a:pt x="6" y="161"/>
                    <a:pt x="0" y="189"/>
                    <a:pt x="0" y="219"/>
                  </a:cubicBezTo>
                  <a:cubicBezTo>
                    <a:pt x="0" y="283"/>
                    <a:pt x="21" y="337"/>
                    <a:pt x="63" y="379"/>
                  </a:cubicBezTo>
                  <a:cubicBezTo>
                    <a:pt x="105" y="422"/>
                    <a:pt x="158" y="444"/>
                    <a:pt x="220" y="444"/>
                  </a:cubicBezTo>
                  <a:cubicBezTo>
                    <a:pt x="261" y="444"/>
                    <a:pt x="298" y="434"/>
                    <a:pt x="330" y="414"/>
                  </a:cubicBezTo>
                  <a:cubicBezTo>
                    <a:pt x="361" y="395"/>
                    <a:pt x="386" y="369"/>
                    <a:pt x="405" y="336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>
                <a:ln>
                  <a:noFill/>
                </a:ln>
                <a:solidFill>
                  <a:srgbClr val="4B4B4D"/>
                </a:solidFill>
                <a:effectLst/>
                <a:uLnTx/>
                <a:uFillTx/>
                <a:latin typeface="Arial"/>
              </a:endParaRPr>
            </a:p>
          </p:txBody>
        </p:sp>
        <p:sp>
          <p:nvSpPr>
            <p:cNvPr id="8" name="Freeform 6">
              <a:extLst>
                <a:ext uri="{FF2B5EF4-FFF2-40B4-BE49-F238E27FC236}">
                  <a16:creationId xmlns:a16="http://schemas.microsoft.com/office/drawing/2014/main" id="{70416A68-516F-4FE7-89A4-14D4B6F914B7}"/>
                </a:ext>
              </a:extLst>
            </p:cNvPr>
            <p:cNvSpPr>
              <a:spLocks/>
            </p:cNvSpPr>
            <p:nvPr/>
          </p:nvSpPr>
          <p:spPr bwMode="auto">
            <a:xfrm>
              <a:off x="2496667" y="5553075"/>
              <a:ext cx="204788" cy="404813"/>
            </a:xfrm>
            <a:custGeom>
              <a:avLst/>
              <a:gdLst>
                <a:gd name="T0" fmla="*/ 161 w 161"/>
                <a:gd name="T1" fmla="*/ 321 h 321"/>
                <a:gd name="T2" fmla="*/ 0 w 161"/>
                <a:gd name="T3" fmla="*/ 160 h 321"/>
                <a:gd name="T4" fmla="*/ 161 w 161"/>
                <a:gd name="T5" fmla="*/ 0 h 321"/>
                <a:gd name="T6" fmla="*/ 161 w 161"/>
                <a:gd name="T7" fmla="*/ 36 h 321"/>
                <a:gd name="T8" fmla="*/ 36 w 161"/>
                <a:gd name="T9" fmla="*/ 160 h 321"/>
                <a:gd name="T10" fmla="*/ 161 w 161"/>
                <a:gd name="T11" fmla="*/ 285 h 321"/>
                <a:gd name="T12" fmla="*/ 161 w 161"/>
                <a:gd name="T13" fmla="*/ 321 h 3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1" h="321">
                  <a:moveTo>
                    <a:pt x="161" y="321"/>
                  </a:moveTo>
                  <a:cubicBezTo>
                    <a:pt x="72" y="321"/>
                    <a:pt x="0" y="249"/>
                    <a:pt x="0" y="160"/>
                  </a:cubicBezTo>
                  <a:cubicBezTo>
                    <a:pt x="0" y="72"/>
                    <a:pt x="72" y="0"/>
                    <a:pt x="161" y="0"/>
                  </a:cubicBezTo>
                  <a:cubicBezTo>
                    <a:pt x="161" y="36"/>
                    <a:pt x="161" y="36"/>
                    <a:pt x="161" y="36"/>
                  </a:cubicBezTo>
                  <a:cubicBezTo>
                    <a:pt x="92" y="36"/>
                    <a:pt x="36" y="92"/>
                    <a:pt x="36" y="160"/>
                  </a:cubicBezTo>
                  <a:cubicBezTo>
                    <a:pt x="36" y="229"/>
                    <a:pt x="92" y="285"/>
                    <a:pt x="161" y="285"/>
                  </a:cubicBezTo>
                  <a:lnTo>
                    <a:pt x="161" y="321"/>
                  </a:lnTo>
                  <a:close/>
                </a:path>
              </a:pathLst>
            </a:custGeom>
            <a:solidFill>
              <a:srgbClr val="8E00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>
                <a:ln>
                  <a:noFill/>
                </a:ln>
                <a:solidFill>
                  <a:srgbClr val="4B4B4D"/>
                </a:solidFill>
                <a:effectLst/>
                <a:uLnTx/>
                <a:uFillTx/>
                <a:latin typeface="Arial"/>
              </a:endParaRPr>
            </a:p>
          </p:txBody>
        </p:sp>
        <p:sp>
          <p:nvSpPr>
            <p:cNvPr id="9" name="Oval 7">
              <a:extLst>
                <a:ext uri="{FF2B5EF4-FFF2-40B4-BE49-F238E27FC236}">
                  <a16:creationId xmlns:a16="http://schemas.microsoft.com/office/drawing/2014/main" id="{0CD19BCB-06A7-42E1-80EF-F255C6CAEB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42717" y="5697538"/>
              <a:ext cx="125413" cy="125413"/>
            </a:xfrm>
            <a:prstGeom prst="ellipse">
              <a:avLst/>
            </a:prstGeom>
            <a:solidFill>
              <a:srgbClr val="F4757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>
                <a:ln>
                  <a:noFill/>
                </a:ln>
                <a:solidFill>
                  <a:srgbClr val="4B4B4D"/>
                </a:solidFill>
                <a:effectLst/>
                <a:uLnTx/>
                <a:uFillTx/>
                <a:latin typeface="Arial"/>
              </a:endParaRPr>
            </a:p>
          </p:txBody>
        </p:sp>
      </p:grpSp>
      <p:sp>
        <p:nvSpPr>
          <p:cNvPr id="2" name="Titre 1">
            <a:extLst>
              <a:ext uri="{FF2B5EF4-FFF2-40B4-BE49-F238E27FC236}">
                <a16:creationId xmlns:a16="http://schemas.microsoft.com/office/drawing/2014/main" id="{5CB2010C-07A9-439E-9EDE-35D732EA6B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74850"/>
            <a:ext cx="10515600" cy="1232207"/>
          </a:xfrm>
          <a:prstGeom prst="rect">
            <a:avLst/>
          </a:prstGeom>
        </p:spPr>
        <p:txBody>
          <a:bodyPr anchor="ctr" anchorCtr="0"/>
          <a:lstStyle>
            <a:lvl1pPr algn="ctr">
              <a:defRPr sz="3200" b="0">
                <a:solidFill>
                  <a:schemeClr val="bg1"/>
                </a:solidFill>
              </a:defRPr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15" name="Espace réservé du texte 14">
            <a:extLst>
              <a:ext uri="{FF2B5EF4-FFF2-40B4-BE49-F238E27FC236}">
                <a16:creationId xmlns:a16="http://schemas.microsoft.com/office/drawing/2014/main" id="{7F317F6A-6E13-4FBE-AE57-EF9D56E50EC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737359" y="4142528"/>
            <a:ext cx="720000" cy="720000"/>
          </a:xfrm>
          <a:prstGeom prst="ellipse">
            <a:avLst/>
          </a:prstGeom>
          <a:solidFill>
            <a:srgbClr val="A89BA6"/>
          </a:solidFill>
        </p:spPr>
        <p:txBody>
          <a:bodyPr anchor="ctr" anchorCtr="0"/>
          <a:lstStyle>
            <a:lvl1pPr marL="0" indent="0" algn="ctr">
              <a:buFontTx/>
              <a:buNone/>
              <a:defRPr sz="240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defRPr>
            </a:lvl1pPr>
            <a:lvl2pPr>
              <a:defRPr sz="24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4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4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4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fr-FR"/>
              <a:t>1</a:t>
            </a:r>
          </a:p>
        </p:txBody>
      </p:sp>
      <p:sp>
        <p:nvSpPr>
          <p:cNvPr id="10" name="Espace réservé pour une image  9">
            <a:extLst>
              <a:ext uri="{FF2B5EF4-FFF2-40B4-BE49-F238E27FC236}">
                <a16:creationId xmlns:a16="http://schemas.microsoft.com/office/drawing/2014/main" id="{C61C8ACB-B158-4FBE-8631-5157EECF90E1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-1" y="0"/>
            <a:ext cx="12192000" cy="4535622"/>
          </a:xfrm>
          <a:prstGeom prst="rect">
            <a:avLst/>
          </a:prstGeom>
        </p:spPr>
        <p:txBody>
          <a:bodyPr/>
          <a:lstStyle/>
          <a:p>
            <a:r>
              <a:rPr lang="fr-FR"/>
              <a:t>Cliquez sur l'icône pour ajouter une image</a:t>
            </a:r>
          </a:p>
        </p:txBody>
      </p:sp>
    </p:spTree>
    <p:extLst>
      <p:ext uri="{BB962C8B-B14F-4D97-AF65-F5344CB8AC3E}">
        <p14:creationId xmlns:p14="http://schemas.microsoft.com/office/powerpoint/2010/main" val="1525351230"/>
      </p:ext>
    </p:extLst>
  </p:cSld>
  <p:clrMapOvr>
    <a:masterClrMapping/>
  </p:clrMapOvr>
  <p:hf hdr="0" ftr="0" dt="0"/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2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B4AAE0E-C34C-4D4F-ABFB-8217079B2C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C884974-8932-41CD-AE11-7793C5F01E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CC9B773-063B-4265-B40C-13AC197330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5E47B-88F1-4738-82F4-8E45EE110B7B}" type="datetimeFigureOut">
              <a:rPr lang="fr-FR" smtClean="0"/>
              <a:t>19/12/2024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7BC2538-51AA-4F39-96E5-8342D03CEF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7E67E9E-A1B5-47C1-8AC9-DBC31412F4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4F742-DF90-4FB8-9970-06D532036A2D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084571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 gauche avec 1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pour une image  3"/>
          <p:cNvSpPr>
            <a:spLocks noGrp="1"/>
          </p:cNvSpPr>
          <p:nvPr>
            <p:ph type="pic" sz="quarter" idx="15"/>
          </p:nvPr>
        </p:nvSpPr>
        <p:spPr>
          <a:xfrm>
            <a:off x="6575226" y="1476000"/>
            <a:ext cx="4705351" cy="246221"/>
          </a:xfrm>
        </p:spPr>
        <p:txBody>
          <a:bodyPr/>
          <a:lstStyle/>
          <a:p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912284" y="683331"/>
            <a:ext cx="10367433" cy="369332"/>
          </a:xfrm>
        </p:spPr>
        <p:txBody>
          <a:bodyPr/>
          <a:lstStyle>
            <a:lvl1pPr>
              <a:defRPr baseline="0"/>
            </a:lvl1pPr>
          </a:lstStyle>
          <a:p>
            <a:r>
              <a:rPr lang="fr-FR" dirty="0"/>
              <a:t>Titre Arial Regular</a:t>
            </a:r>
            <a:endParaRPr lang="fr-BE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‹Nº›</a:t>
            </a:fld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4"/>
          </p:nvPr>
        </p:nvSpPr>
        <p:spPr>
          <a:xfrm>
            <a:off x="912000" y="1476001"/>
            <a:ext cx="5184000" cy="830997"/>
          </a:xfrm>
        </p:spPr>
        <p:txBody>
          <a:bodyPr/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</p:txBody>
      </p:sp>
      <p:sp>
        <p:nvSpPr>
          <p:cNvPr id="7" name="Espace réservé du texte 7"/>
          <p:cNvSpPr>
            <a:spLocks noGrp="1"/>
          </p:cNvSpPr>
          <p:nvPr>
            <p:ph type="body" sz="quarter" idx="13" hasCustomPrompt="1"/>
          </p:nvPr>
        </p:nvSpPr>
        <p:spPr>
          <a:xfrm>
            <a:off x="384000" y="6461861"/>
            <a:ext cx="5664200" cy="169277"/>
          </a:xfrm>
        </p:spPr>
        <p:txBody>
          <a:bodyPr anchor="ctr" anchorCtr="0"/>
          <a:lstStyle>
            <a:lvl1pPr>
              <a:defRPr sz="1100" b="0" cap="all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/>
              <a:t>Titre partie </a:t>
            </a:r>
            <a:r>
              <a:rPr lang="fr-FR" dirty="0" err="1"/>
              <a:t>arial</a:t>
            </a:r>
            <a:r>
              <a:rPr lang="fr-FR" dirty="0"/>
              <a:t> </a:t>
            </a:r>
            <a:r>
              <a:rPr lang="fr-FR" dirty="0" err="1"/>
              <a:t>regular</a:t>
            </a:r>
            <a:endParaRPr lang="fr-FR" dirty="0"/>
          </a:p>
        </p:txBody>
      </p:sp>
      <p:sp>
        <p:nvSpPr>
          <p:cNvPr id="10" name="Espace réservé du texte 7"/>
          <p:cNvSpPr>
            <a:spLocks noGrp="1"/>
          </p:cNvSpPr>
          <p:nvPr>
            <p:ph type="body" sz="quarter" idx="16" hasCustomPrompt="1"/>
          </p:nvPr>
        </p:nvSpPr>
        <p:spPr>
          <a:xfrm>
            <a:off x="201691" y="700389"/>
            <a:ext cx="288541" cy="307777"/>
          </a:xfrm>
        </p:spPr>
        <p:txBody>
          <a:bodyPr wrap="none" anchor="ctr" anchorCtr="0"/>
          <a:lstStyle>
            <a:lvl1pPr algn="ctr">
              <a:defRPr sz="2000" b="1" cap="all" baseline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fr-FR" dirty="0"/>
              <a:t>N°</a:t>
            </a:r>
          </a:p>
        </p:txBody>
      </p:sp>
    </p:spTree>
    <p:extLst>
      <p:ext uri="{BB962C8B-B14F-4D97-AF65-F5344CB8AC3E}">
        <p14:creationId xmlns:p14="http://schemas.microsoft.com/office/powerpoint/2010/main" val="4135925205"/>
      </p:ext>
    </p:extLst>
  </p:cSld>
  <p:clrMapOvr>
    <a:masterClrMapping/>
  </p:clrMapOvr>
  <p:transition spd="slow">
    <p:strips dir="rd"/>
  </p:transition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isclaim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912000" y="684001"/>
            <a:ext cx="10358117" cy="369332"/>
          </a:xfrm>
        </p:spPr>
        <p:txBody>
          <a:bodyPr/>
          <a:lstStyle>
            <a:lvl1pPr>
              <a:defRPr baseline="0"/>
            </a:lvl1pPr>
          </a:lstStyle>
          <a:p>
            <a:r>
              <a:rPr lang="fr-FR" dirty="0"/>
              <a:t>Titre Arial Regular</a:t>
            </a:r>
            <a:endParaRPr lang="fr-BE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‹Nº›</a:t>
            </a:fld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4"/>
          </p:nvPr>
        </p:nvSpPr>
        <p:spPr>
          <a:xfrm>
            <a:off x="912000" y="1548001"/>
            <a:ext cx="10358117" cy="169277"/>
          </a:xfrm>
        </p:spPr>
        <p:txBody>
          <a:bodyPr/>
          <a:lstStyle>
            <a:lvl1pPr algn="just">
              <a:spcBef>
                <a:spcPts val="600"/>
              </a:spcBef>
              <a:spcAft>
                <a:spcPts val="0"/>
              </a:spcAft>
              <a:defRPr sz="11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fr-FR" dirty="0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3721225511"/>
      </p:ext>
    </p:extLst>
  </p:cSld>
  <p:clrMapOvr>
    <a:masterClrMapping/>
  </p:clrMapOvr>
  <p:transition spd="slow">
    <p:strips dir="rd"/>
  </p:transition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ommair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Espace réservé du texte 4"/>
          <p:cNvSpPr>
            <a:spLocks noGrp="1"/>
          </p:cNvSpPr>
          <p:nvPr userDrawn="1">
            <p:ph type="body" sz="quarter" idx="14"/>
          </p:nvPr>
        </p:nvSpPr>
        <p:spPr>
          <a:xfrm>
            <a:off x="1583499" y="1700808"/>
            <a:ext cx="7615512" cy="369332"/>
          </a:xfrm>
        </p:spPr>
        <p:txBody>
          <a:bodyPr wrap="square" anchor="t" anchorCtr="0"/>
          <a:lstStyle>
            <a:lvl1pPr marL="271463" indent="-271463">
              <a:spcBef>
                <a:spcPts val="0"/>
              </a:spcBef>
              <a:spcAft>
                <a:spcPts val="2400"/>
              </a:spcAft>
              <a:buClr>
                <a:schemeClr val="accent1"/>
              </a:buClr>
              <a:buFont typeface="+mj-lt"/>
              <a:buAutoNum type="arabicPeriod"/>
              <a:defRPr sz="2400" b="0" cap="none" baseline="0">
                <a:solidFill>
                  <a:schemeClr val="tx1"/>
                </a:solidFill>
              </a:defRPr>
            </a:lvl1pPr>
            <a:lvl2pPr marL="0" indent="0">
              <a:spcBef>
                <a:spcPts val="0"/>
              </a:spcBef>
              <a:spcAft>
                <a:spcPts val="0"/>
              </a:spcAft>
              <a:buFontTx/>
              <a:buNone/>
              <a:defRPr sz="1200" i="1">
                <a:solidFill>
                  <a:schemeClr val="bg1"/>
                </a:solidFill>
              </a:defRPr>
            </a:lvl2pPr>
            <a:lvl3pPr marL="0" indent="0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/>
                </a:solidFill>
              </a:defRPr>
            </a:lvl3pPr>
          </a:lstStyle>
          <a:p>
            <a:pPr lvl="0"/>
            <a:r>
              <a:rPr lang="fr-FR" dirty="0"/>
              <a:t>Modifiez les styles du texte du masque</a:t>
            </a:r>
          </a:p>
        </p:txBody>
      </p:sp>
      <p:sp>
        <p:nvSpPr>
          <p:cNvPr id="20" name="Titre 1"/>
          <p:cNvSpPr>
            <a:spLocks noGrp="1"/>
          </p:cNvSpPr>
          <p:nvPr userDrawn="1">
            <p:ph type="title" hasCustomPrompt="1"/>
          </p:nvPr>
        </p:nvSpPr>
        <p:spPr>
          <a:xfrm>
            <a:off x="912284" y="684000"/>
            <a:ext cx="7021987" cy="369332"/>
          </a:xfrm>
        </p:spPr>
        <p:txBody>
          <a:bodyPr/>
          <a:lstStyle>
            <a:lvl1pPr>
              <a:defRPr sz="2400" baseline="0"/>
            </a:lvl1pPr>
          </a:lstStyle>
          <a:p>
            <a:r>
              <a:rPr lang="fr-FR" dirty="0"/>
              <a:t>Titre Arial Regular</a:t>
            </a:r>
            <a:endParaRPr lang="fr-BE" dirty="0"/>
          </a:p>
        </p:txBody>
      </p:sp>
      <p:sp>
        <p:nvSpPr>
          <p:cNvPr id="10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11395709" y="6293822"/>
            <a:ext cx="672075" cy="504056"/>
          </a:xfrm>
        </p:spPr>
        <p:txBody>
          <a:bodyPr/>
          <a:lstStyle/>
          <a:p>
            <a:fld id="{CF4668DC-857F-487D-BFFA-8C0CA5037977}" type="slidenum">
              <a:rPr lang="fr-BE" smtClean="0"/>
              <a:t>‹Nº›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841715569"/>
      </p:ext>
    </p:extLst>
  </p:cSld>
  <p:clrMapOvr>
    <a:masterClrMapping/>
  </p:clrMapOvr>
  <p:transition spd="slow">
    <p:strips dir="rd"/>
  </p:transition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912285" y="684001"/>
            <a:ext cx="10367433" cy="369332"/>
          </a:xfrm>
        </p:spPr>
        <p:txBody>
          <a:bodyPr/>
          <a:lstStyle>
            <a:lvl1pPr>
              <a:defRPr baseline="0"/>
            </a:lvl1pPr>
          </a:lstStyle>
          <a:p>
            <a:r>
              <a:rPr lang="fr-FR" dirty="0"/>
              <a:t>Titre Arial Regular</a:t>
            </a:r>
            <a:endParaRPr lang="fr-BE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‹Nº›</a:t>
            </a:fld>
            <a:endParaRPr lang="fr-BE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3" hasCustomPrompt="1"/>
          </p:nvPr>
        </p:nvSpPr>
        <p:spPr>
          <a:xfrm>
            <a:off x="384000" y="6461861"/>
            <a:ext cx="5664200" cy="169277"/>
          </a:xfrm>
        </p:spPr>
        <p:txBody>
          <a:bodyPr anchor="ctr" anchorCtr="0"/>
          <a:lstStyle>
            <a:lvl1pPr>
              <a:defRPr sz="1100" b="0" cap="all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/>
              <a:t>Titre partie </a:t>
            </a:r>
            <a:r>
              <a:rPr lang="fr-FR" dirty="0" err="1"/>
              <a:t>arial</a:t>
            </a:r>
            <a:r>
              <a:rPr lang="fr-FR" dirty="0"/>
              <a:t> </a:t>
            </a:r>
            <a:r>
              <a:rPr lang="fr-FR" dirty="0" err="1"/>
              <a:t>regular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4"/>
          </p:nvPr>
        </p:nvSpPr>
        <p:spPr>
          <a:xfrm>
            <a:off x="912000" y="1476001"/>
            <a:ext cx="10367717" cy="830997"/>
          </a:xfrm>
        </p:spPr>
        <p:txBody>
          <a:bodyPr/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</p:txBody>
      </p:sp>
      <p:sp>
        <p:nvSpPr>
          <p:cNvPr id="10" name="Espace réservé du texte 7"/>
          <p:cNvSpPr>
            <a:spLocks noGrp="1"/>
          </p:cNvSpPr>
          <p:nvPr>
            <p:ph type="body" sz="quarter" idx="15" hasCustomPrompt="1"/>
          </p:nvPr>
        </p:nvSpPr>
        <p:spPr>
          <a:xfrm>
            <a:off x="201691" y="700389"/>
            <a:ext cx="288541" cy="307777"/>
          </a:xfrm>
        </p:spPr>
        <p:txBody>
          <a:bodyPr wrap="none" anchor="ctr" anchorCtr="0"/>
          <a:lstStyle>
            <a:lvl1pPr algn="ctr">
              <a:defRPr sz="2000" b="1" cap="all" baseline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fr-FR" dirty="0"/>
              <a:t>N°</a:t>
            </a:r>
          </a:p>
        </p:txBody>
      </p:sp>
    </p:spTree>
    <p:extLst>
      <p:ext uri="{BB962C8B-B14F-4D97-AF65-F5344CB8AC3E}">
        <p14:creationId xmlns:p14="http://schemas.microsoft.com/office/powerpoint/2010/main" val="1885644596"/>
      </p:ext>
    </p:extLst>
  </p:cSld>
  <p:clrMapOvr>
    <a:masterClrMapping/>
  </p:clrMapOvr>
  <p:transition spd="slow">
    <p:strips dir="r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exte gauche avec 2 pho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pour une image  3"/>
          <p:cNvSpPr>
            <a:spLocks noGrp="1"/>
          </p:cNvSpPr>
          <p:nvPr>
            <p:ph type="pic" sz="quarter" idx="15"/>
          </p:nvPr>
        </p:nvSpPr>
        <p:spPr>
          <a:xfrm>
            <a:off x="6567915" y="1476000"/>
            <a:ext cx="4705351" cy="246221"/>
          </a:xfrm>
        </p:spPr>
        <p:txBody>
          <a:bodyPr/>
          <a:lstStyle/>
          <a:p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912284" y="684001"/>
            <a:ext cx="10367433" cy="369332"/>
          </a:xfrm>
        </p:spPr>
        <p:txBody>
          <a:bodyPr/>
          <a:lstStyle>
            <a:lvl1pPr>
              <a:defRPr baseline="0"/>
            </a:lvl1pPr>
          </a:lstStyle>
          <a:p>
            <a:r>
              <a:rPr lang="fr-FR" dirty="0"/>
              <a:t>Titre Arial Regular</a:t>
            </a:r>
            <a:endParaRPr lang="fr-BE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‹Nº›</a:t>
            </a:fld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4"/>
          </p:nvPr>
        </p:nvSpPr>
        <p:spPr>
          <a:xfrm>
            <a:off x="912283" y="1476001"/>
            <a:ext cx="5183716" cy="830997"/>
          </a:xfrm>
        </p:spPr>
        <p:txBody>
          <a:bodyPr/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</p:txBody>
      </p:sp>
      <p:sp>
        <p:nvSpPr>
          <p:cNvPr id="7" name="Espace réservé pour une image  3"/>
          <p:cNvSpPr>
            <a:spLocks noGrp="1"/>
          </p:cNvSpPr>
          <p:nvPr>
            <p:ph type="pic" sz="quarter" idx="16"/>
          </p:nvPr>
        </p:nvSpPr>
        <p:spPr>
          <a:xfrm>
            <a:off x="6567915" y="3801092"/>
            <a:ext cx="4705351" cy="246221"/>
          </a:xfrm>
        </p:spPr>
        <p:txBody>
          <a:bodyPr/>
          <a:lstStyle/>
          <a:p>
            <a:endParaRPr lang="fr-FR"/>
          </a:p>
        </p:txBody>
      </p:sp>
      <p:sp>
        <p:nvSpPr>
          <p:cNvPr id="9" name="Espace réservé du texte 7"/>
          <p:cNvSpPr>
            <a:spLocks noGrp="1"/>
          </p:cNvSpPr>
          <p:nvPr>
            <p:ph type="body" sz="quarter" idx="13" hasCustomPrompt="1"/>
          </p:nvPr>
        </p:nvSpPr>
        <p:spPr>
          <a:xfrm>
            <a:off x="384000" y="6461861"/>
            <a:ext cx="5664200" cy="169277"/>
          </a:xfrm>
        </p:spPr>
        <p:txBody>
          <a:bodyPr anchor="ctr" anchorCtr="0"/>
          <a:lstStyle>
            <a:lvl1pPr>
              <a:defRPr sz="1100" b="0" cap="all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/>
              <a:t>Titre partie </a:t>
            </a:r>
            <a:r>
              <a:rPr lang="fr-FR" dirty="0" err="1"/>
              <a:t>arial</a:t>
            </a:r>
            <a:r>
              <a:rPr lang="fr-FR" dirty="0"/>
              <a:t> </a:t>
            </a:r>
            <a:r>
              <a:rPr lang="fr-FR" dirty="0" err="1"/>
              <a:t>regular</a:t>
            </a:r>
            <a:endParaRPr lang="fr-FR" dirty="0"/>
          </a:p>
        </p:txBody>
      </p:sp>
      <p:sp>
        <p:nvSpPr>
          <p:cNvPr id="11" name="Espace réservé du texte 7"/>
          <p:cNvSpPr>
            <a:spLocks noGrp="1"/>
          </p:cNvSpPr>
          <p:nvPr>
            <p:ph type="body" sz="quarter" idx="17" hasCustomPrompt="1"/>
          </p:nvPr>
        </p:nvSpPr>
        <p:spPr>
          <a:xfrm>
            <a:off x="201691" y="700389"/>
            <a:ext cx="288541" cy="307777"/>
          </a:xfrm>
        </p:spPr>
        <p:txBody>
          <a:bodyPr wrap="none" anchor="ctr" anchorCtr="0"/>
          <a:lstStyle>
            <a:lvl1pPr algn="ctr">
              <a:defRPr sz="2000" b="1" cap="all" baseline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fr-FR" dirty="0"/>
              <a:t>N°</a:t>
            </a:r>
          </a:p>
        </p:txBody>
      </p:sp>
    </p:spTree>
    <p:extLst>
      <p:ext uri="{BB962C8B-B14F-4D97-AF65-F5344CB8AC3E}">
        <p14:creationId xmlns:p14="http://schemas.microsoft.com/office/powerpoint/2010/main" val="1746741198"/>
      </p:ext>
    </p:extLst>
  </p:cSld>
  <p:clrMapOvr>
    <a:masterClrMapping/>
  </p:clrMapOvr>
  <p:transition spd="slow">
    <p:strips dir="r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 gauche avec 6 pho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pour une image  3"/>
          <p:cNvSpPr>
            <a:spLocks noGrp="1"/>
          </p:cNvSpPr>
          <p:nvPr>
            <p:ph type="pic" sz="quarter" idx="15"/>
          </p:nvPr>
        </p:nvSpPr>
        <p:spPr>
          <a:xfrm>
            <a:off x="6567915" y="1476000"/>
            <a:ext cx="2208907" cy="246221"/>
          </a:xfrm>
        </p:spPr>
        <p:txBody>
          <a:bodyPr/>
          <a:lstStyle/>
          <a:p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912285" y="684001"/>
            <a:ext cx="10367433" cy="369332"/>
          </a:xfrm>
        </p:spPr>
        <p:txBody>
          <a:bodyPr/>
          <a:lstStyle>
            <a:lvl1pPr>
              <a:defRPr baseline="0"/>
            </a:lvl1pPr>
          </a:lstStyle>
          <a:p>
            <a:r>
              <a:rPr lang="fr-FR" dirty="0"/>
              <a:t>Titre Arial Regular</a:t>
            </a:r>
            <a:endParaRPr lang="fr-BE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‹Nº›</a:t>
            </a:fld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4"/>
          </p:nvPr>
        </p:nvSpPr>
        <p:spPr>
          <a:xfrm>
            <a:off x="912285" y="1476001"/>
            <a:ext cx="5183716" cy="830997"/>
          </a:xfrm>
        </p:spPr>
        <p:txBody>
          <a:bodyPr/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</p:txBody>
      </p:sp>
      <p:sp>
        <p:nvSpPr>
          <p:cNvPr id="9" name="Espace réservé pour une image  3"/>
          <p:cNvSpPr>
            <a:spLocks noGrp="1"/>
          </p:cNvSpPr>
          <p:nvPr>
            <p:ph type="pic" sz="quarter" idx="16"/>
          </p:nvPr>
        </p:nvSpPr>
        <p:spPr>
          <a:xfrm>
            <a:off x="9064192" y="1476000"/>
            <a:ext cx="2208907" cy="246221"/>
          </a:xfrm>
        </p:spPr>
        <p:txBody>
          <a:bodyPr/>
          <a:lstStyle/>
          <a:p>
            <a:endParaRPr lang="fr-FR"/>
          </a:p>
        </p:txBody>
      </p:sp>
      <p:sp>
        <p:nvSpPr>
          <p:cNvPr id="10" name="Espace réservé pour une image  3"/>
          <p:cNvSpPr>
            <a:spLocks noGrp="1"/>
          </p:cNvSpPr>
          <p:nvPr>
            <p:ph type="pic" sz="quarter" idx="17"/>
          </p:nvPr>
        </p:nvSpPr>
        <p:spPr>
          <a:xfrm>
            <a:off x="6567915" y="3021393"/>
            <a:ext cx="2208907" cy="246221"/>
          </a:xfrm>
        </p:spPr>
        <p:txBody>
          <a:bodyPr/>
          <a:lstStyle/>
          <a:p>
            <a:endParaRPr lang="fr-FR"/>
          </a:p>
        </p:txBody>
      </p:sp>
      <p:sp>
        <p:nvSpPr>
          <p:cNvPr id="11" name="Espace réservé pour une image  3"/>
          <p:cNvSpPr>
            <a:spLocks noGrp="1"/>
          </p:cNvSpPr>
          <p:nvPr>
            <p:ph type="pic" sz="quarter" idx="18"/>
          </p:nvPr>
        </p:nvSpPr>
        <p:spPr>
          <a:xfrm>
            <a:off x="9064357" y="3021393"/>
            <a:ext cx="2208907" cy="246221"/>
          </a:xfrm>
        </p:spPr>
        <p:txBody>
          <a:bodyPr/>
          <a:lstStyle/>
          <a:p>
            <a:endParaRPr lang="fr-FR"/>
          </a:p>
        </p:txBody>
      </p:sp>
      <p:sp>
        <p:nvSpPr>
          <p:cNvPr id="12" name="Espace réservé pour une image  3"/>
          <p:cNvSpPr>
            <a:spLocks noGrp="1"/>
          </p:cNvSpPr>
          <p:nvPr>
            <p:ph type="pic" sz="quarter" idx="19"/>
          </p:nvPr>
        </p:nvSpPr>
        <p:spPr>
          <a:xfrm>
            <a:off x="6567915" y="4566786"/>
            <a:ext cx="2208907" cy="246221"/>
          </a:xfrm>
        </p:spPr>
        <p:txBody>
          <a:bodyPr/>
          <a:lstStyle/>
          <a:p>
            <a:endParaRPr lang="fr-FR"/>
          </a:p>
        </p:txBody>
      </p:sp>
      <p:sp>
        <p:nvSpPr>
          <p:cNvPr id="13" name="Espace réservé pour une image  3"/>
          <p:cNvSpPr>
            <a:spLocks noGrp="1"/>
          </p:cNvSpPr>
          <p:nvPr>
            <p:ph type="pic" sz="quarter" idx="20"/>
          </p:nvPr>
        </p:nvSpPr>
        <p:spPr>
          <a:xfrm>
            <a:off x="9064357" y="4566786"/>
            <a:ext cx="2208907" cy="246221"/>
          </a:xfrm>
        </p:spPr>
        <p:txBody>
          <a:bodyPr/>
          <a:lstStyle/>
          <a:p>
            <a:endParaRPr lang="fr-FR"/>
          </a:p>
        </p:txBody>
      </p:sp>
      <p:sp>
        <p:nvSpPr>
          <p:cNvPr id="14" name="Espace réservé du texte 7"/>
          <p:cNvSpPr>
            <a:spLocks noGrp="1"/>
          </p:cNvSpPr>
          <p:nvPr>
            <p:ph type="body" sz="quarter" idx="13" hasCustomPrompt="1"/>
          </p:nvPr>
        </p:nvSpPr>
        <p:spPr>
          <a:xfrm>
            <a:off x="384000" y="6461861"/>
            <a:ext cx="5664200" cy="169277"/>
          </a:xfrm>
        </p:spPr>
        <p:txBody>
          <a:bodyPr anchor="ctr" anchorCtr="0"/>
          <a:lstStyle>
            <a:lvl1pPr>
              <a:defRPr sz="1100" b="0" cap="all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/>
              <a:t>Titre partie </a:t>
            </a:r>
            <a:r>
              <a:rPr lang="fr-FR" dirty="0" err="1"/>
              <a:t>arial</a:t>
            </a:r>
            <a:r>
              <a:rPr lang="fr-FR" dirty="0"/>
              <a:t> </a:t>
            </a:r>
            <a:r>
              <a:rPr lang="fr-FR" dirty="0" err="1"/>
              <a:t>regular</a:t>
            </a:r>
            <a:endParaRPr lang="fr-FR" dirty="0"/>
          </a:p>
        </p:txBody>
      </p:sp>
      <p:sp>
        <p:nvSpPr>
          <p:cNvPr id="16" name="Espace réservé du texte 7"/>
          <p:cNvSpPr>
            <a:spLocks noGrp="1"/>
          </p:cNvSpPr>
          <p:nvPr>
            <p:ph type="body" sz="quarter" idx="21" hasCustomPrompt="1"/>
          </p:nvPr>
        </p:nvSpPr>
        <p:spPr>
          <a:xfrm>
            <a:off x="201691" y="700389"/>
            <a:ext cx="288541" cy="307777"/>
          </a:xfrm>
        </p:spPr>
        <p:txBody>
          <a:bodyPr wrap="none" anchor="ctr" anchorCtr="0"/>
          <a:lstStyle>
            <a:lvl1pPr algn="ctr">
              <a:defRPr sz="2000" b="1" cap="all" baseline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fr-FR" dirty="0"/>
              <a:t>N°</a:t>
            </a:r>
          </a:p>
        </p:txBody>
      </p:sp>
    </p:spTree>
    <p:extLst>
      <p:ext uri="{BB962C8B-B14F-4D97-AF65-F5344CB8AC3E}">
        <p14:creationId xmlns:p14="http://schemas.microsoft.com/office/powerpoint/2010/main" val="1511881736"/>
      </p:ext>
    </p:extLst>
  </p:cSld>
  <p:clrMapOvr>
    <a:masterClrMapping/>
  </p:clrMapOvr>
  <p:transition spd="slow">
    <p:strips dir="r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 dro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912284" y="684001"/>
            <a:ext cx="10367433" cy="369332"/>
          </a:xfrm>
        </p:spPr>
        <p:txBody>
          <a:bodyPr/>
          <a:lstStyle>
            <a:lvl1pPr>
              <a:defRPr baseline="0"/>
            </a:lvl1pPr>
          </a:lstStyle>
          <a:p>
            <a:r>
              <a:rPr lang="fr-FR" dirty="0"/>
              <a:t>Titre Arial Regular</a:t>
            </a:r>
            <a:endParaRPr lang="fr-BE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‹Nº›</a:t>
            </a:fld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4"/>
          </p:nvPr>
        </p:nvSpPr>
        <p:spPr>
          <a:xfrm>
            <a:off x="7200000" y="1476000"/>
            <a:ext cx="4079717" cy="538609"/>
          </a:xfrm>
        </p:spPr>
        <p:txBody>
          <a:bodyPr/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</p:txBody>
      </p:sp>
      <p:sp>
        <p:nvSpPr>
          <p:cNvPr id="7" name="Espace réservé du texte 7"/>
          <p:cNvSpPr>
            <a:spLocks noGrp="1"/>
          </p:cNvSpPr>
          <p:nvPr>
            <p:ph type="body" sz="quarter" idx="13" hasCustomPrompt="1"/>
          </p:nvPr>
        </p:nvSpPr>
        <p:spPr>
          <a:xfrm>
            <a:off x="384000" y="6461861"/>
            <a:ext cx="5664200" cy="169277"/>
          </a:xfrm>
        </p:spPr>
        <p:txBody>
          <a:bodyPr anchor="ctr" anchorCtr="0"/>
          <a:lstStyle>
            <a:lvl1pPr>
              <a:defRPr sz="1100" b="0" cap="all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/>
              <a:t>Titre partie </a:t>
            </a:r>
            <a:r>
              <a:rPr lang="fr-FR" dirty="0" err="1"/>
              <a:t>arial</a:t>
            </a:r>
            <a:r>
              <a:rPr lang="fr-FR" dirty="0"/>
              <a:t> </a:t>
            </a:r>
            <a:r>
              <a:rPr lang="fr-FR" dirty="0" err="1"/>
              <a:t>regular</a:t>
            </a:r>
            <a:endParaRPr lang="fr-FR" dirty="0"/>
          </a:p>
        </p:txBody>
      </p:sp>
      <p:sp>
        <p:nvSpPr>
          <p:cNvPr id="10" name="Espace réservé du texte 7"/>
          <p:cNvSpPr>
            <a:spLocks noGrp="1"/>
          </p:cNvSpPr>
          <p:nvPr>
            <p:ph type="body" sz="quarter" idx="15" hasCustomPrompt="1"/>
          </p:nvPr>
        </p:nvSpPr>
        <p:spPr>
          <a:xfrm>
            <a:off x="201691" y="700389"/>
            <a:ext cx="288541" cy="307777"/>
          </a:xfrm>
        </p:spPr>
        <p:txBody>
          <a:bodyPr wrap="none" anchor="ctr" anchorCtr="0"/>
          <a:lstStyle>
            <a:lvl1pPr algn="ctr">
              <a:defRPr sz="2000" b="1" cap="all" baseline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fr-FR" dirty="0"/>
              <a:t>N°</a:t>
            </a:r>
          </a:p>
        </p:txBody>
      </p:sp>
    </p:spTree>
    <p:extLst>
      <p:ext uri="{BB962C8B-B14F-4D97-AF65-F5344CB8AC3E}">
        <p14:creationId xmlns:p14="http://schemas.microsoft.com/office/powerpoint/2010/main" val="2983426651"/>
      </p:ext>
    </p:extLst>
  </p:cSld>
  <p:clrMapOvr>
    <a:masterClrMapping/>
  </p:clrMapOvr>
  <p:transition spd="slow">
    <p:strips dir="r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8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7.xml"/><Relationship Id="rId2" Type="http://schemas.openxmlformats.org/officeDocument/2006/relationships/slideLayout" Target="../slideLayouts/slideLayout17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openxmlformats.org/officeDocument/2006/relationships/slideLayout" Target="../slideLayouts/slideLayout29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ags" Target="../tags/tag4.xml"/><Relationship Id="rId3" Type="http://schemas.openxmlformats.org/officeDocument/2006/relationships/slideLayout" Target="../slideLayouts/slideLayout33.xml"/><Relationship Id="rId7" Type="http://schemas.openxmlformats.org/officeDocument/2006/relationships/tags" Target="../tags/tag3.xml"/><Relationship Id="rId2" Type="http://schemas.openxmlformats.org/officeDocument/2006/relationships/slideLayout" Target="../slideLayouts/slideLayout32.xml"/><Relationship Id="rId1" Type="http://schemas.openxmlformats.org/officeDocument/2006/relationships/slideLayout" Target="../slideLayouts/slideLayout31.xml"/><Relationship Id="rId6" Type="http://schemas.openxmlformats.org/officeDocument/2006/relationships/theme" Target="../theme/theme3.xml"/><Relationship Id="rId5" Type="http://schemas.openxmlformats.org/officeDocument/2006/relationships/slideLayout" Target="../slideLayouts/slideLayout35.xml"/><Relationship Id="rId4" Type="http://schemas.openxmlformats.org/officeDocument/2006/relationships/slideLayout" Target="../slideLayouts/slideLayout34.xml"/><Relationship Id="rId9" Type="http://schemas.openxmlformats.org/officeDocument/2006/relationships/image" Target="../media/image1.emf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3.xml"/><Relationship Id="rId13" Type="http://schemas.openxmlformats.org/officeDocument/2006/relationships/slideLayout" Target="../slideLayouts/slideLayout48.xml"/><Relationship Id="rId18" Type="http://schemas.openxmlformats.org/officeDocument/2006/relationships/slideLayout" Target="../slideLayouts/slideLayout53.xml"/><Relationship Id="rId3" Type="http://schemas.openxmlformats.org/officeDocument/2006/relationships/slideLayout" Target="../slideLayouts/slideLayout38.xml"/><Relationship Id="rId21" Type="http://schemas.openxmlformats.org/officeDocument/2006/relationships/tags" Target="../tags/tag9.xml"/><Relationship Id="rId7" Type="http://schemas.openxmlformats.org/officeDocument/2006/relationships/slideLayout" Target="../slideLayouts/slideLayout42.xml"/><Relationship Id="rId12" Type="http://schemas.openxmlformats.org/officeDocument/2006/relationships/slideLayout" Target="../slideLayouts/slideLayout47.xml"/><Relationship Id="rId17" Type="http://schemas.openxmlformats.org/officeDocument/2006/relationships/slideLayout" Target="../slideLayouts/slideLayout52.xml"/><Relationship Id="rId2" Type="http://schemas.openxmlformats.org/officeDocument/2006/relationships/slideLayout" Target="../slideLayouts/slideLayout37.xml"/><Relationship Id="rId16" Type="http://schemas.openxmlformats.org/officeDocument/2006/relationships/slideLayout" Target="../slideLayouts/slideLayout51.xml"/><Relationship Id="rId20" Type="http://schemas.openxmlformats.org/officeDocument/2006/relationships/theme" Target="../theme/theme4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11" Type="http://schemas.openxmlformats.org/officeDocument/2006/relationships/slideLayout" Target="../slideLayouts/slideLayout46.xml"/><Relationship Id="rId5" Type="http://schemas.openxmlformats.org/officeDocument/2006/relationships/slideLayout" Target="../slideLayouts/slideLayout40.xml"/><Relationship Id="rId15" Type="http://schemas.openxmlformats.org/officeDocument/2006/relationships/slideLayout" Target="../slideLayouts/slideLayout50.xml"/><Relationship Id="rId23" Type="http://schemas.openxmlformats.org/officeDocument/2006/relationships/image" Target="../media/image1.emf"/><Relationship Id="rId10" Type="http://schemas.openxmlformats.org/officeDocument/2006/relationships/slideLayout" Target="../slideLayouts/slideLayout45.xml"/><Relationship Id="rId19" Type="http://schemas.openxmlformats.org/officeDocument/2006/relationships/slideLayout" Target="../slideLayouts/slideLayout54.xml"/><Relationship Id="rId4" Type="http://schemas.openxmlformats.org/officeDocument/2006/relationships/slideLayout" Target="../slideLayouts/slideLayout39.xml"/><Relationship Id="rId9" Type="http://schemas.openxmlformats.org/officeDocument/2006/relationships/slideLayout" Target="../slideLayouts/slideLayout44.xml"/><Relationship Id="rId14" Type="http://schemas.openxmlformats.org/officeDocument/2006/relationships/slideLayout" Target="../slideLayouts/slideLayout49.xml"/><Relationship Id="rId22" Type="http://schemas.openxmlformats.org/officeDocument/2006/relationships/tags" Target="../tags/tag10.xml"/></Relationships>
</file>

<file path=ppt/slideMasters/_rels/slideMaster5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2.xml"/><Relationship Id="rId3" Type="http://schemas.openxmlformats.org/officeDocument/2006/relationships/slideLayout" Target="../slideLayouts/slideLayout57.xml"/><Relationship Id="rId7" Type="http://schemas.openxmlformats.org/officeDocument/2006/relationships/slideLayout" Target="../slideLayouts/slideLayout61.xml"/><Relationship Id="rId12" Type="http://schemas.openxmlformats.org/officeDocument/2006/relationships/image" Target="../media/image1.emf"/><Relationship Id="rId2" Type="http://schemas.openxmlformats.org/officeDocument/2006/relationships/slideLayout" Target="../slideLayouts/slideLayout56.xml"/><Relationship Id="rId1" Type="http://schemas.openxmlformats.org/officeDocument/2006/relationships/slideLayout" Target="../slideLayouts/slideLayout55.xml"/><Relationship Id="rId6" Type="http://schemas.openxmlformats.org/officeDocument/2006/relationships/slideLayout" Target="../slideLayouts/slideLayout60.xml"/><Relationship Id="rId11" Type="http://schemas.openxmlformats.org/officeDocument/2006/relationships/tags" Target="../tags/tag16.xml"/><Relationship Id="rId5" Type="http://schemas.openxmlformats.org/officeDocument/2006/relationships/slideLayout" Target="../slideLayouts/slideLayout59.xml"/><Relationship Id="rId10" Type="http://schemas.openxmlformats.org/officeDocument/2006/relationships/tags" Target="../tags/tag15.xml"/><Relationship Id="rId4" Type="http://schemas.openxmlformats.org/officeDocument/2006/relationships/slideLayout" Target="../slideLayouts/slideLayout58.xml"/><Relationship Id="rId9" Type="http://schemas.openxmlformats.org/officeDocument/2006/relationships/theme" Target="../theme/theme6.xml"/></Relationships>
</file>

<file path=ppt/slideMasters/_rels/slideMaster7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6232508"/>
            <a:ext cx="11290701" cy="62549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800"/>
          </a:p>
        </p:txBody>
      </p:sp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912000" y="684000"/>
            <a:ext cx="10357309" cy="369332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/>
          <a:p>
            <a:r>
              <a:rPr lang="fr-FR" dirty="0"/>
              <a:t>Titre </a:t>
            </a:r>
            <a:r>
              <a:rPr lang="fr-FR" dirty="0" err="1"/>
              <a:t>arial</a:t>
            </a:r>
            <a:r>
              <a:rPr lang="fr-FR" dirty="0"/>
              <a:t> </a:t>
            </a:r>
            <a:r>
              <a:rPr lang="fr-FR" dirty="0" err="1"/>
              <a:t>regular</a:t>
            </a:r>
            <a:endParaRPr lang="fr-BE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912000" y="1476001"/>
            <a:ext cx="10357309" cy="83099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fr-FR" dirty="0"/>
              <a:t>Niveau 1 de texte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</p:txBody>
      </p:sp>
      <p:sp>
        <p:nvSpPr>
          <p:cNvPr id="12" name="Rectangle 11"/>
          <p:cNvSpPr/>
          <p:nvPr userDrawn="1"/>
        </p:nvSpPr>
        <p:spPr>
          <a:xfrm>
            <a:off x="11290701" y="6232508"/>
            <a:ext cx="923268" cy="62549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800"/>
          </a:p>
        </p:txBody>
      </p:sp>
      <p:grpSp>
        <p:nvGrpSpPr>
          <p:cNvPr id="24" name="Groupe 23"/>
          <p:cNvGrpSpPr/>
          <p:nvPr userDrawn="1"/>
        </p:nvGrpSpPr>
        <p:grpSpPr>
          <a:xfrm>
            <a:off x="9427633" y="6387624"/>
            <a:ext cx="388760" cy="315644"/>
            <a:chOff x="9763695" y="4005064"/>
            <a:chExt cx="519113" cy="561975"/>
          </a:xfrm>
        </p:grpSpPr>
        <p:sp>
          <p:nvSpPr>
            <p:cNvPr id="14" name="Freeform 5"/>
            <p:cNvSpPr>
              <a:spLocks/>
            </p:cNvSpPr>
            <p:nvPr userDrawn="1"/>
          </p:nvSpPr>
          <p:spPr bwMode="auto">
            <a:xfrm>
              <a:off x="9763695" y="4005064"/>
              <a:ext cx="519113" cy="561975"/>
            </a:xfrm>
            <a:custGeom>
              <a:avLst/>
              <a:gdLst>
                <a:gd name="T0" fmla="*/ 405 w 409"/>
                <a:gd name="T1" fmla="*/ 336 h 444"/>
                <a:gd name="T2" fmla="*/ 364 w 409"/>
                <a:gd name="T3" fmla="*/ 336 h 444"/>
                <a:gd name="T4" fmla="*/ 301 w 409"/>
                <a:gd name="T5" fmla="*/ 392 h 444"/>
                <a:gd name="T6" fmla="*/ 217 w 409"/>
                <a:gd name="T7" fmla="*/ 411 h 444"/>
                <a:gd name="T8" fmla="*/ 89 w 409"/>
                <a:gd name="T9" fmla="*/ 356 h 444"/>
                <a:gd name="T10" fmla="*/ 37 w 409"/>
                <a:gd name="T11" fmla="*/ 220 h 444"/>
                <a:gd name="T12" fmla="*/ 90 w 409"/>
                <a:gd name="T13" fmla="*/ 89 h 444"/>
                <a:gd name="T14" fmla="*/ 217 w 409"/>
                <a:gd name="T15" fmla="*/ 33 h 444"/>
                <a:gd name="T16" fmla="*/ 302 w 409"/>
                <a:gd name="T17" fmla="*/ 53 h 444"/>
                <a:gd name="T18" fmla="*/ 367 w 409"/>
                <a:gd name="T19" fmla="*/ 112 h 444"/>
                <a:gd name="T20" fmla="*/ 409 w 409"/>
                <a:gd name="T21" fmla="*/ 112 h 444"/>
                <a:gd name="T22" fmla="*/ 332 w 409"/>
                <a:gd name="T23" fmla="*/ 31 h 444"/>
                <a:gd name="T24" fmla="*/ 218 w 409"/>
                <a:gd name="T25" fmla="*/ 0 h 444"/>
                <a:gd name="T26" fmla="*/ 135 w 409"/>
                <a:gd name="T27" fmla="*/ 16 h 444"/>
                <a:gd name="T28" fmla="*/ 67 w 409"/>
                <a:gd name="T29" fmla="*/ 62 h 444"/>
                <a:gd name="T30" fmla="*/ 17 w 409"/>
                <a:gd name="T31" fmla="*/ 134 h 444"/>
                <a:gd name="T32" fmla="*/ 0 w 409"/>
                <a:gd name="T33" fmla="*/ 219 h 444"/>
                <a:gd name="T34" fmla="*/ 63 w 409"/>
                <a:gd name="T35" fmla="*/ 379 h 444"/>
                <a:gd name="T36" fmla="*/ 220 w 409"/>
                <a:gd name="T37" fmla="*/ 444 h 444"/>
                <a:gd name="T38" fmla="*/ 330 w 409"/>
                <a:gd name="T39" fmla="*/ 414 h 444"/>
                <a:gd name="T40" fmla="*/ 405 w 409"/>
                <a:gd name="T41" fmla="*/ 336 h 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409" h="444">
                  <a:moveTo>
                    <a:pt x="405" y="336"/>
                  </a:moveTo>
                  <a:cubicBezTo>
                    <a:pt x="364" y="336"/>
                    <a:pt x="364" y="336"/>
                    <a:pt x="364" y="336"/>
                  </a:cubicBezTo>
                  <a:cubicBezTo>
                    <a:pt x="346" y="361"/>
                    <a:pt x="325" y="379"/>
                    <a:pt x="301" y="392"/>
                  </a:cubicBezTo>
                  <a:cubicBezTo>
                    <a:pt x="276" y="405"/>
                    <a:pt x="248" y="411"/>
                    <a:pt x="217" y="411"/>
                  </a:cubicBezTo>
                  <a:cubicBezTo>
                    <a:pt x="167" y="411"/>
                    <a:pt x="124" y="393"/>
                    <a:pt x="89" y="356"/>
                  </a:cubicBezTo>
                  <a:cubicBezTo>
                    <a:pt x="54" y="319"/>
                    <a:pt x="37" y="273"/>
                    <a:pt x="37" y="220"/>
                  </a:cubicBezTo>
                  <a:cubicBezTo>
                    <a:pt x="37" y="169"/>
                    <a:pt x="54" y="125"/>
                    <a:pt x="90" y="89"/>
                  </a:cubicBezTo>
                  <a:cubicBezTo>
                    <a:pt x="125" y="52"/>
                    <a:pt x="168" y="33"/>
                    <a:pt x="217" y="33"/>
                  </a:cubicBezTo>
                  <a:cubicBezTo>
                    <a:pt x="249" y="33"/>
                    <a:pt x="277" y="40"/>
                    <a:pt x="302" y="53"/>
                  </a:cubicBezTo>
                  <a:cubicBezTo>
                    <a:pt x="326" y="66"/>
                    <a:pt x="348" y="86"/>
                    <a:pt x="367" y="112"/>
                  </a:cubicBezTo>
                  <a:cubicBezTo>
                    <a:pt x="409" y="112"/>
                    <a:pt x="409" y="112"/>
                    <a:pt x="409" y="112"/>
                  </a:cubicBezTo>
                  <a:cubicBezTo>
                    <a:pt x="390" y="78"/>
                    <a:pt x="364" y="50"/>
                    <a:pt x="332" y="31"/>
                  </a:cubicBezTo>
                  <a:cubicBezTo>
                    <a:pt x="298" y="10"/>
                    <a:pt x="260" y="0"/>
                    <a:pt x="218" y="0"/>
                  </a:cubicBezTo>
                  <a:cubicBezTo>
                    <a:pt x="188" y="0"/>
                    <a:pt x="161" y="5"/>
                    <a:pt x="135" y="16"/>
                  </a:cubicBezTo>
                  <a:cubicBezTo>
                    <a:pt x="110" y="26"/>
                    <a:pt x="87" y="41"/>
                    <a:pt x="67" y="62"/>
                  </a:cubicBezTo>
                  <a:cubicBezTo>
                    <a:pt x="45" y="83"/>
                    <a:pt x="29" y="107"/>
                    <a:pt x="17" y="134"/>
                  </a:cubicBezTo>
                  <a:cubicBezTo>
                    <a:pt x="6" y="161"/>
                    <a:pt x="0" y="189"/>
                    <a:pt x="0" y="219"/>
                  </a:cubicBezTo>
                  <a:cubicBezTo>
                    <a:pt x="0" y="283"/>
                    <a:pt x="21" y="337"/>
                    <a:pt x="63" y="379"/>
                  </a:cubicBezTo>
                  <a:cubicBezTo>
                    <a:pt x="105" y="422"/>
                    <a:pt x="158" y="444"/>
                    <a:pt x="220" y="444"/>
                  </a:cubicBezTo>
                  <a:cubicBezTo>
                    <a:pt x="261" y="444"/>
                    <a:pt x="298" y="434"/>
                    <a:pt x="330" y="414"/>
                  </a:cubicBezTo>
                  <a:cubicBezTo>
                    <a:pt x="361" y="395"/>
                    <a:pt x="386" y="369"/>
                    <a:pt x="405" y="336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  <p:sp>
          <p:nvSpPr>
            <p:cNvPr id="15" name="Freeform 6"/>
            <p:cNvSpPr>
              <a:spLocks/>
            </p:cNvSpPr>
            <p:nvPr userDrawn="1"/>
          </p:nvSpPr>
          <p:spPr bwMode="auto">
            <a:xfrm>
              <a:off x="9841483" y="4086026"/>
              <a:ext cx="204788" cy="404813"/>
            </a:xfrm>
            <a:custGeom>
              <a:avLst/>
              <a:gdLst>
                <a:gd name="T0" fmla="*/ 161 w 161"/>
                <a:gd name="T1" fmla="*/ 321 h 321"/>
                <a:gd name="T2" fmla="*/ 0 w 161"/>
                <a:gd name="T3" fmla="*/ 160 h 321"/>
                <a:gd name="T4" fmla="*/ 161 w 161"/>
                <a:gd name="T5" fmla="*/ 0 h 321"/>
                <a:gd name="T6" fmla="*/ 161 w 161"/>
                <a:gd name="T7" fmla="*/ 36 h 321"/>
                <a:gd name="T8" fmla="*/ 36 w 161"/>
                <a:gd name="T9" fmla="*/ 160 h 321"/>
                <a:gd name="T10" fmla="*/ 161 w 161"/>
                <a:gd name="T11" fmla="*/ 285 h 321"/>
                <a:gd name="T12" fmla="*/ 161 w 161"/>
                <a:gd name="T13" fmla="*/ 321 h 3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1" h="321">
                  <a:moveTo>
                    <a:pt x="161" y="321"/>
                  </a:moveTo>
                  <a:cubicBezTo>
                    <a:pt x="72" y="321"/>
                    <a:pt x="0" y="249"/>
                    <a:pt x="0" y="160"/>
                  </a:cubicBezTo>
                  <a:cubicBezTo>
                    <a:pt x="0" y="72"/>
                    <a:pt x="72" y="0"/>
                    <a:pt x="161" y="0"/>
                  </a:cubicBezTo>
                  <a:cubicBezTo>
                    <a:pt x="161" y="36"/>
                    <a:pt x="161" y="36"/>
                    <a:pt x="161" y="36"/>
                  </a:cubicBezTo>
                  <a:cubicBezTo>
                    <a:pt x="92" y="36"/>
                    <a:pt x="36" y="92"/>
                    <a:pt x="36" y="160"/>
                  </a:cubicBezTo>
                  <a:cubicBezTo>
                    <a:pt x="36" y="229"/>
                    <a:pt x="92" y="285"/>
                    <a:pt x="161" y="285"/>
                  </a:cubicBezTo>
                  <a:lnTo>
                    <a:pt x="161" y="321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  <p:sp>
          <p:nvSpPr>
            <p:cNvPr id="16" name="Oval 7"/>
            <p:cNvSpPr>
              <a:spLocks noChangeArrowheads="1"/>
            </p:cNvSpPr>
            <p:nvPr userDrawn="1"/>
          </p:nvSpPr>
          <p:spPr bwMode="auto">
            <a:xfrm>
              <a:off x="9987533" y="4230489"/>
              <a:ext cx="125413" cy="12541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</p:grpSp>
      <p:grpSp>
        <p:nvGrpSpPr>
          <p:cNvPr id="5" name="Groupe 4"/>
          <p:cNvGrpSpPr/>
          <p:nvPr userDrawn="1"/>
        </p:nvGrpSpPr>
        <p:grpSpPr>
          <a:xfrm>
            <a:off x="9899534" y="6486793"/>
            <a:ext cx="1167343" cy="125330"/>
            <a:chOff x="9252520" y="4736901"/>
            <a:chExt cx="1541463" cy="220663"/>
          </a:xfrm>
        </p:grpSpPr>
        <p:sp>
          <p:nvSpPr>
            <p:cNvPr id="17" name="Freeform 8"/>
            <p:cNvSpPr>
              <a:spLocks/>
            </p:cNvSpPr>
            <p:nvPr userDrawn="1"/>
          </p:nvSpPr>
          <p:spPr bwMode="auto">
            <a:xfrm>
              <a:off x="9252520" y="4736901"/>
              <a:ext cx="203200" cy="219075"/>
            </a:xfrm>
            <a:custGeom>
              <a:avLst/>
              <a:gdLst>
                <a:gd name="T0" fmla="*/ 141 w 160"/>
                <a:gd name="T1" fmla="*/ 46 h 173"/>
                <a:gd name="T2" fmla="*/ 116 w 160"/>
                <a:gd name="T3" fmla="*/ 24 h 173"/>
                <a:gd name="T4" fmla="*/ 84 w 160"/>
                <a:gd name="T5" fmla="*/ 16 h 173"/>
                <a:gd name="T6" fmla="*/ 37 w 160"/>
                <a:gd name="T7" fmla="*/ 37 h 173"/>
                <a:gd name="T8" fmla="*/ 17 w 160"/>
                <a:gd name="T9" fmla="*/ 86 h 173"/>
                <a:gd name="T10" fmla="*/ 37 w 160"/>
                <a:gd name="T11" fmla="*/ 136 h 173"/>
                <a:gd name="T12" fmla="*/ 84 w 160"/>
                <a:gd name="T13" fmla="*/ 157 h 173"/>
                <a:gd name="T14" fmla="*/ 115 w 160"/>
                <a:gd name="T15" fmla="*/ 150 h 173"/>
                <a:gd name="T16" fmla="*/ 139 w 160"/>
                <a:gd name="T17" fmla="*/ 128 h 173"/>
                <a:gd name="T18" fmla="*/ 159 w 160"/>
                <a:gd name="T19" fmla="*/ 128 h 173"/>
                <a:gd name="T20" fmla="*/ 128 w 160"/>
                <a:gd name="T21" fmla="*/ 161 h 173"/>
                <a:gd name="T22" fmla="*/ 85 w 160"/>
                <a:gd name="T23" fmla="*/ 173 h 173"/>
                <a:gd name="T24" fmla="*/ 24 w 160"/>
                <a:gd name="T25" fmla="*/ 148 h 173"/>
                <a:gd name="T26" fmla="*/ 0 w 160"/>
                <a:gd name="T27" fmla="*/ 85 h 173"/>
                <a:gd name="T28" fmla="*/ 6 w 160"/>
                <a:gd name="T29" fmla="*/ 52 h 173"/>
                <a:gd name="T30" fmla="*/ 26 w 160"/>
                <a:gd name="T31" fmla="*/ 24 h 173"/>
                <a:gd name="T32" fmla="*/ 52 w 160"/>
                <a:gd name="T33" fmla="*/ 6 h 173"/>
                <a:gd name="T34" fmla="*/ 84 w 160"/>
                <a:gd name="T35" fmla="*/ 0 h 173"/>
                <a:gd name="T36" fmla="*/ 129 w 160"/>
                <a:gd name="T37" fmla="*/ 12 h 173"/>
                <a:gd name="T38" fmla="*/ 160 w 160"/>
                <a:gd name="T39" fmla="*/ 46 h 173"/>
                <a:gd name="T40" fmla="*/ 141 w 160"/>
                <a:gd name="T41" fmla="*/ 46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60" h="173">
                  <a:moveTo>
                    <a:pt x="141" y="46"/>
                  </a:moveTo>
                  <a:cubicBezTo>
                    <a:pt x="133" y="36"/>
                    <a:pt x="125" y="29"/>
                    <a:pt x="116" y="24"/>
                  </a:cubicBezTo>
                  <a:cubicBezTo>
                    <a:pt x="106" y="19"/>
                    <a:pt x="96" y="16"/>
                    <a:pt x="84" y="16"/>
                  </a:cubicBezTo>
                  <a:cubicBezTo>
                    <a:pt x="66" y="16"/>
                    <a:pt x="50" y="23"/>
                    <a:pt x="37" y="37"/>
                  </a:cubicBezTo>
                  <a:cubicBezTo>
                    <a:pt x="24" y="51"/>
                    <a:pt x="17" y="67"/>
                    <a:pt x="17" y="86"/>
                  </a:cubicBezTo>
                  <a:cubicBezTo>
                    <a:pt x="17" y="106"/>
                    <a:pt x="24" y="123"/>
                    <a:pt x="37" y="136"/>
                  </a:cubicBezTo>
                  <a:cubicBezTo>
                    <a:pt x="50" y="150"/>
                    <a:pt x="65" y="157"/>
                    <a:pt x="84" y="157"/>
                  </a:cubicBezTo>
                  <a:cubicBezTo>
                    <a:pt x="96" y="157"/>
                    <a:pt x="106" y="155"/>
                    <a:pt x="115" y="150"/>
                  </a:cubicBezTo>
                  <a:cubicBezTo>
                    <a:pt x="124" y="145"/>
                    <a:pt x="133" y="138"/>
                    <a:pt x="139" y="128"/>
                  </a:cubicBezTo>
                  <a:cubicBezTo>
                    <a:pt x="159" y="128"/>
                    <a:pt x="159" y="128"/>
                    <a:pt x="159" y="128"/>
                  </a:cubicBezTo>
                  <a:cubicBezTo>
                    <a:pt x="151" y="143"/>
                    <a:pt x="141" y="153"/>
                    <a:pt x="128" y="161"/>
                  </a:cubicBezTo>
                  <a:cubicBezTo>
                    <a:pt x="115" y="169"/>
                    <a:pt x="101" y="173"/>
                    <a:pt x="85" y="173"/>
                  </a:cubicBezTo>
                  <a:cubicBezTo>
                    <a:pt x="61" y="173"/>
                    <a:pt x="40" y="164"/>
                    <a:pt x="24" y="148"/>
                  </a:cubicBezTo>
                  <a:cubicBezTo>
                    <a:pt x="8" y="131"/>
                    <a:pt x="0" y="110"/>
                    <a:pt x="0" y="85"/>
                  </a:cubicBezTo>
                  <a:cubicBezTo>
                    <a:pt x="0" y="74"/>
                    <a:pt x="2" y="63"/>
                    <a:pt x="6" y="52"/>
                  </a:cubicBezTo>
                  <a:cubicBezTo>
                    <a:pt x="11" y="42"/>
                    <a:pt x="17" y="33"/>
                    <a:pt x="26" y="24"/>
                  </a:cubicBezTo>
                  <a:cubicBezTo>
                    <a:pt x="34" y="16"/>
                    <a:pt x="42" y="10"/>
                    <a:pt x="52" y="6"/>
                  </a:cubicBezTo>
                  <a:cubicBezTo>
                    <a:pt x="62" y="2"/>
                    <a:pt x="73" y="0"/>
                    <a:pt x="84" y="0"/>
                  </a:cubicBezTo>
                  <a:cubicBezTo>
                    <a:pt x="101" y="0"/>
                    <a:pt x="116" y="4"/>
                    <a:pt x="129" y="12"/>
                  </a:cubicBezTo>
                  <a:cubicBezTo>
                    <a:pt x="142" y="20"/>
                    <a:pt x="152" y="32"/>
                    <a:pt x="160" y="46"/>
                  </a:cubicBezTo>
                  <a:lnTo>
                    <a:pt x="141" y="4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  <p:sp>
          <p:nvSpPr>
            <p:cNvPr id="18" name="Freeform 9"/>
            <p:cNvSpPr>
              <a:spLocks noEditPoints="1"/>
            </p:cNvSpPr>
            <p:nvPr userDrawn="1"/>
          </p:nvSpPr>
          <p:spPr bwMode="auto">
            <a:xfrm>
              <a:off x="9538270" y="4736901"/>
              <a:ext cx="219075" cy="220663"/>
            </a:xfrm>
            <a:custGeom>
              <a:avLst/>
              <a:gdLst>
                <a:gd name="T0" fmla="*/ 173 w 173"/>
                <a:gd name="T1" fmla="*/ 87 h 174"/>
                <a:gd name="T2" fmla="*/ 166 w 173"/>
                <a:gd name="T3" fmla="*/ 122 h 174"/>
                <a:gd name="T4" fmla="*/ 148 w 173"/>
                <a:gd name="T5" fmla="*/ 149 h 174"/>
                <a:gd name="T6" fmla="*/ 121 w 173"/>
                <a:gd name="T7" fmla="*/ 167 h 174"/>
                <a:gd name="T8" fmla="*/ 86 w 173"/>
                <a:gd name="T9" fmla="*/ 174 h 174"/>
                <a:gd name="T10" fmla="*/ 52 w 173"/>
                <a:gd name="T11" fmla="*/ 167 h 174"/>
                <a:gd name="T12" fmla="*/ 25 w 173"/>
                <a:gd name="T13" fmla="*/ 149 h 174"/>
                <a:gd name="T14" fmla="*/ 7 w 173"/>
                <a:gd name="T15" fmla="*/ 122 h 174"/>
                <a:gd name="T16" fmla="*/ 0 w 173"/>
                <a:gd name="T17" fmla="*/ 87 h 174"/>
                <a:gd name="T18" fmla="*/ 7 w 173"/>
                <a:gd name="T19" fmla="*/ 52 h 174"/>
                <a:gd name="T20" fmla="*/ 25 w 173"/>
                <a:gd name="T21" fmla="*/ 25 h 174"/>
                <a:gd name="T22" fmla="*/ 52 w 173"/>
                <a:gd name="T23" fmla="*/ 7 h 174"/>
                <a:gd name="T24" fmla="*/ 86 w 173"/>
                <a:gd name="T25" fmla="*/ 0 h 174"/>
                <a:gd name="T26" fmla="*/ 121 w 173"/>
                <a:gd name="T27" fmla="*/ 7 h 174"/>
                <a:gd name="T28" fmla="*/ 148 w 173"/>
                <a:gd name="T29" fmla="*/ 25 h 174"/>
                <a:gd name="T30" fmla="*/ 166 w 173"/>
                <a:gd name="T31" fmla="*/ 52 h 174"/>
                <a:gd name="T32" fmla="*/ 173 w 173"/>
                <a:gd name="T33" fmla="*/ 87 h 174"/>
                <a:gd name="T34" fmla="*/ 154 w 173"/>
                <a:gd name="T35" fmla="*/ 87 h 174"/>
                <a:gd name="T36" fmla="*/ 150 w 173"/>
                <a:gd name="T37" fmla="*/ 60 h 174"/>
                <a:gd name="T38" fmla="*/ 136 w 173"/>
                <a:gd name="T39" fmla="*/ 37 h 174"/>
                <a:gd name="T40" fmla="*/ 115 w 173"/>
                <a:gd name="T41" fmla="*/ 21 h 174"/>
                <a:gd name="T42" fmla="*/ 86 w 173"/>
                <a:gd name="T43" fmla="*/ 15 h 174"/>
                <a:gd name="T44" fmla="*/ 58 w 173"/>
                <a:gd name="T45" fmla="*/ 21 h 174"/>
                <a:gd name="T46" fmla="*/ 37 w 173"/>
                <a:gd name="T47" fmla="*/ 37 h 174"/>
                <a:gd name="T48" fmla="*/ 23 w 173"/>
                <a:gd name="T49" fmla="*/ 60 h 174"/>
                <a:gd name="T50" fmla="*/ 18 w 173"/>
                <a:gd name="T51" fmla="*/ 87 h 174"/>
                <a:gd name="T52" fmla="*/ 23 w 173"/>
                <a:gd name="T53" fmla="*/ 114 h 174"/>
                <a:gd name="T54" fmla="*/ 37 w 173"/>
                <a:gd name="T55" fmla="*/ 137 h 174"/>
                <a:gd name="T56" fmla="*/ 58 w 173"/>
                <a:gd name="T57" fmla="*/ 152 h 174"/>
                <a:gd name="T58" fmla="*/ 86 w 173"/>
                <a:gd name="T59" fmla="*/ 158 h 174"/>
                <a:gd name="T60" fmla="*/ 115 w 173"/>
                <a:gd name="T61" fmla="*/ 152 h 174"/>
                <a:gd name="T62" fmla="*/ 136 w 173"/>
                <a:gd name="T63" fmla="*/ 137 h 174"/>
                <a:gd name="T64" fmla="*/ 150 w 173"/>
                <a:gd name="T65" fmla="*/ 114 h 174"/>
                <a:gd name="T66" fmla="*/ 154 w 173"/>
                <a:gd name="T67" fmla="*/ 87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73" h="174">
                  <a:moveTo>
                    <a:pt x="173" y="87"/>
                  </a:moveTo>
                  <a:cubicBezTo>
                    <a:pt x="173" y="99"/>
                    <a:pt x="170" y="111"/>
                    <a:pt x="166" y="122"/>
                  </a:cubicBezTo>
                  <a:cubicBezTo>
                    <a:pt x="162" y="132"/>
                    <a:pt x="156" y="141"/>
                    <a:pt x="148" y="149"/>
                  </a:cubicBezTo>
                  <a:cubicBezTo>
                    <a:pt x="140" y="157"/>
                    <a:pt x="131" y="163"/>
                    <a:pt x="121" y="167"/>
                  </a:cubicBezTo>
                  <a:cubicBezTo>
                    <a:pt x="110" y="171"/>
                    <a:pt x="99" y="174"/>
                    <a:pt x="86" y="174"/>
                  </a:cubicBezTo>
                  <a:cubicBezTo>
                    <a:pt x="74" y="174"/>
                    <a:pt x="63" y="171"/>
                    <a:pt x="52" y="167"/>
                  </a:cubicBezTo>
                  <a:cubicBezTo>
                    <a:pt x="42" y="163"/>
                    <a:pt x="33" y="157"/>
                    <a:pt x="25" y="149"/>
                  </a:cubicBezTo>
                  <a:cubicBezTo>
                    <a:pt x="17" y="141"/>
                    <a:pt x="11" y="132"/>
                    <a:pt x="7" y="122"/>
                  </a:cubicBezTo>
                  <a:cubicBezTo>
                    <a:pt x="2" y="111"/>
                    <a:pt x="0" y="99"/>
                    <a:pt x="0" y="87"/>
                  </a:cubicBezTo>
                  <a:cubicBezTo>
                    <a:pt x="0" y="74"/>
                    <a:pt x="2" y="63"/>
                    <a:pt x="7" y="52"/>
                  </a:cubicBezTo>
                  <a:cubicBezTo>
                    <a:pt x="11" y="41"/>
                    <a:pt x="17" y="32"/>
                    <a:pt x="25" y="25"/>
                  </a:cubicBezTo>
                  <a:cubicBezTo>
                    <a:pt x="33" y="17"/>
                    <a:pt x="42" y="11"/>
                    <a:pt x="52" y="7"/>
                  </a:cubicBezTo>
                  <a:cubicBezTo>
                    <a:pt x="63" y="2"/>
                    <a:pt x="74" y="0"/>
                    <a:pt x="86" y="0"/>
                  </a:cubicBezTo>
                  <a:cubicBezTo>
                    <a:pt x="99" y="0"/>
                    <a:pt x="110" y="2"/>
                    <a:pt x="121" y="7"/>
                  </a:cubicBezTo>
                  <a:cubicBezTo>
                    <a:pt x="131" y="11"/>
                    <a:pt x="140" y="17"/>
                    <a:pt x="148" y="25"/>
                  </a:cubicBezTo>
                  <a:cubicBezTo>
                    <a:pt x="156" y="32"/>
                    <a:pt x="162" y="41"/>
                    <a:pt x="166" y="52"/>
                  </a:cubicBezTo>
                  <a:cubicBezTo>
                    <a:pt x="170" y="63"/>
                    <a:pt x="173" y="74"/>
                    <a:pt x="173" y="87"/>
                  </a:cubicBezTo>
                  <a:moveTo>
                    <a:pt x="154" y="87"/>
                  </a:moveTo>
                  <a:cubicBezTo>
                    <a:pt x="154" y="77"/>
                    <a:pt x="153" y="68"/>
                    <a:pt x="150" y="60"/>
                  </a:cubicBezTo>
                  <a:cubicBezTo>
                    <a:pt x="147" y="51"/>
                    <a:pt x="142" y="43"/>
                    <a:pt x="136" y="37"/>
                  </a:cubicBezTo>
                  <a:cubicBezTo>
                    <a:pt x="130" y="30"/>
                    <a:pt x="123" y="25"/>
                    <a:pt x="115" y="21"/>
                  </a:cubicBezTo>
                  <a:cubicBezTo>
                    <a:pt x="106" y="17"/>
                    <a:pt x="97" y="15"/>
                    <a:pt x="86" y="15"/>
                  </a:cubicBezTo>
                  <a:cubicBezTo>
                    <a:pt x="76" y="15"/>
                    <a:pt x="66" y="17"/>
                    <a:pt x="58" y="21"/>
                  </a:cubicBezTo>
                  <a:cubicBezTo>
                    <a:pt x="49" y="25"/>
                    <a:pt x="42" y="30"/>
                    <a:pt x="37" y="37"/>
                  </a:cubicBezTo>
                  <a:cubicBezTo>
                    <a:pt x="31" y="43"/>
                    <a:pt x="26" y="51"/>
                    <a:pt x="23" y="60"/>
                  </a:cubicBezTo>
                  <a:cubicBezTo>
                    <a:pt x="20" y="68"/>
                    <a:pt x="18" y="77"/>
                    <a:pt x="18" y="87"/>
                  </a:cubicBezTo>
                  <a:cubicBezTo>
                    <a:pt x="18" y="96"/>
                    <a:pt x="20" y="105"/>
                    <a:pt x="23" y="114"/>
                  </a:cubicBezTo>
                  <a:cubicBezTo>
                    <a:pt x="26" y="123"/>
                    <a:pt x="31" y="130"/>
                    <a:pt x="37" y="137"/>
                  </a:cubicBezTo>
                  <a:cubicBezTo>
                    <a:pt x="42" y="143"/>
                    <a:pt x="49" y="149"/>
                    <a:pt x="58" y="152"/>
                  </a:cubicBezTo>
                  <a:cubicBezTo>
                    <a:pt x="66" y="156"/>
                    <a:pt x="76" y="158"/>
                    <a:pt x="86" y="158"/>
                  </a:cubicBezTo>
                  <a:cubicBezTo>
                    <a:pt x="97" y="158"/>
                    <a:pt x="106" y="156"/>
                    <a:pt x="115" y="152"/>
                  </a:cubicBezTo>
                  <a:cubicBezTo>
                    <a:pt x="123" y="149"/>
                    <a:pt x="130" y="143"/>
                    <a:pt x="136" y="137"/>
                  </a:cubicBezTo>
                  <a:cubicBezTo>
                    <a:pt x="142" y="130"/>
                    <a:pt x="147" y="123"/>
                    <a:pt x="150" y="114"/>
                  </a:cubicBezTo>
                  <a:cubicBezTo>
                    <a:pt x="153" y="105"/>
                    <a:pt x="154" y="96"/>
                    <a:pt x="154" y="87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  <p:sp>
          <p:nvSpPr>
            <p:cNvPr id="19" name="Freeform 10"/>
            <p:cNvSpPr>
              <a:spLocks/>
            </p:cNvSpPr>
            <p:nvPr userDrawn="1"/>
          </p:nvSpPr>
          <p:spPr bwMode="auto">
            <a:xfrm>
              <a:off x="9858945" y="4741664"/>
              <a:ext cx="119063" cy="209550"/>
            </a:xfrm>
            <a:custGeom>
              <a:avLst/>
              <a:gdLst>
                <a:gd name="T0" fmla="*/ 14 w 75"/>
                <a:gd name="T1" fmla="*/ 120 h 132"/>
                <a:gd name="T2" fmla="*/ 75 w 75"/>
                <a:gd name="T3" fmla="*/ 120 h 132"/>
                <a:gd name="T4" fmla="*/ 75 w 75"/>
                <a:gd name="T5" fmla="*/ 132 h 132"/>
                <a:gd name="T6" fmla="*/ 0 w 75"/>
                <a:gd name="T7" fmla="*/ 132 h 132"/>
                <a:gd name="T8" fmla="*/ 0 w 75"/>
                <a:gd name="T9" fmla="*/ 0 h 132"/>
                <a:gd name="T10" fmla="*/ 14 w 75"/>
                <a:gd name="T11" fmla="*/ 0 h 132"/>
                <a:gd name="T12" fmla="*/ 14 w 75"/>
                <a:gd name="T13" fmla="*/ 120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5" h="132">
                  <a:moveTo>
                    <a:pt x="14" y="120"/>
                  </a:moveTo>
                  <a:lnTo>
                    <a:pt x="75" y="120"/>
                  </a:lnTo>
                  <a:lnTo>
                    <a:pt x="75" y="132"/>
                  </a:lnTo>
                  <a:lnTo>
                    <a:pt x="0" y="132"/>
                  </a:lnTo>
                  <a:lnTo>
                    <a:pt x="0" y="0"/>
                  </a:lnTo>
                  <a:lnTo>
                    <a:pt x="14" y="0"/>
                  </a:lnTo>
                  <a:lnTo>
                    <a:pt x="14" y="12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  <p:sp>
          <p:nvSpPr>
            <p:cNvPr id="20" name="Rectangle 11"/>
            <p:cNvSpPr>
              <a:spLocks noChangeArrowheads="1"/>
            </p:cNvSpPr>
            <p:nvPr userDrawn="1"/>
          </p:nvSpPr>
          <p:spPr bwMode="auto">
            <a:xfrm>
              <a:off x="10065320" y="4741664"/>
              <a:ext cx="22225" cy="20955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  <p:sp>
          <p:nvSpPr>
            <p:cNvPr id="21" name="Freeform 12"/>
            <p:cNvSpPr>
              <a:spLocks/>
            </p:cNvSpPr>
            <p:nvPr userDrawn="1"/>
          </p:nvSpPr>
          <p:spPr bwMode="auto">
            <a:xfrm>
              <a:off x="10190733" y="4736901"/>
              <a:ext cx="133350" cy="220663"/>
            </a:xfrm>
            <a:custGeom>
              <a:avLst/>
              <a:gdLst>
                <a:gd name="T0" fmla="*/ 89 w 106"/>
                <a:gd name="T1" fmla="*/ 31 h 174"/>
                <a:gd name="T2" fmla="*/ 57 w 106"/>
                <a:gd name="T3" fmla="*/ 15 h 174"/>
                <a:gd name="T4" fmla="*/ 44 w 106"/>
                <a:gd name="T5" fmla="*/ 17 h 174"/>
                <a:gd name="T6" fmla="*/ 33 w 106"/>
                <a:gd name="T7" fmla="*/ 22 h 174"/>
                <a:gd name="T8" fmla="*/ 25 w 106"/>
                <a:gd name="T9" fmla="*/ 32 h 174"/>
                <a:gd name="T10" fmla="*/ 22 w 106"/>
                <a:gd name="T11" fmla="*/ 45 h 174"/>
                <a:gd name="T12" fmla="*/ 28 w 106"/>
                <a:gd name="T13" fmla="*/ 63 h 174"/>
                <a:gd name="T14" fmla="*/ 43 w 106"/>
                <a:gd name="T15" fmla="*/ 73 h 174"/>
                <a:gd name="T16" fmla="*/ 64 w 106"/>
                <a:gd name="T17" fmla="*/ 80 h 174"/>
                <a:gd name="T18" fmla="*/ 84 w 106"/>
                <a:gd name="T19" fmla="*/ 88 h 174"/>
                <a:gd name="T20" fmla="*/ 100 w 106"/>
                <a:gd name="T21" fmla="*/ 102 h 174"/>
                <a:gd name="T22" fmla="*/ 106 w 106"/>
                <a:gd name="T23" fmla="*/ 126 h 174"/>
                <a:gd name="T24" fmla="*/ 101 w 106"/>
                <a:gd name="T25" fmla="*/ 146 h 174"/>
                <a:gd name="T26" fmla="*/ 89 w 106"/>
                <a:gd name="T27" fmla="*/ 161 h 174"/>
                <a:gd name="T28" fmla="*/ 71 w 106"/>
                <a:gd name="T29" fmla="*/ 170 h 174"/>
                <a:gd name="T30" fmla="*/ 52 w 106"/>
                <a:gd name="T31" fmla="*/ 174 h 174"/>
                <a:gd name="T32" fmla="*/ 23 w 106"/>
                <a:gd name="T33" fmla="*/ 168 h 174"/>
                <a:gd name="T34" fmla="*/ 0 w 106"/>
                <a:gd name="T35" fmla="*/ 149 h 174"/>
                <a:gd name="T36" fmla="*/ 15 w 106"/>
                <a:gd name="T37" fmla="*/ 138 h 174"/>
                <a:gd name="T38" fmla="*/ 30 w 106"/>
                <a:gd name="T39" fmla="*/ 153 h 174"/>
                <a:gd name="T40" fmla="*/ 53 w 106"/>
                <a:gd name="T41" fmla="*/ 158 h 174"/>
                <a:gd name="T42" fmla="*/ 65 w 106"/>
                <a:gd name="T43" fmla="*/ 156 h 174"/>
                <a:gd name="T44" fmla="*/ 77 w 106"/>
                <a:gd name="T45" fmla="*/ 150 h 174"/>
                <a:gd name="T46" fmla="*/ 85 w 106"/>
                <a:gd name="T47" fmla="*/ 141 h 174"/>
                <a:gd name="T48" fmla="*/ 88 w 106"/>
                <a:gd name="T49" fmla="*/ 128 h 174"/>
                <a:gd name="T50" fmla="*/ 84 w 106"/>
                <a:gd name="T51" fmla="*/ 114 h 174"/>
                <a:gd name="T52" fmla="*/ 75 w 106"/>
                <a:gd name="T53" fmla="*/ 104 h 174"/>
                <a:gd name="T54" fmla="*/ 61 w 106"/>
                <a:gd name="T55" fmla="*/ 98 h 174"/>
                <a:gd name="T56" fmla="*/ 46 w 106"/>
                <a:gd name="T57" fmla="*/ 93 h 174"/>
                <a:gd name="T58" fmla="*/ 30 w 106"/>
                <a:gd name="T59" fmla="*/ 87 h 174"/>
                <a:gd name="T60" fmla="*/ 17 w 106"/>
                <a:gd name="T61" fmla="*/ 79 h 174"/>
                <a:gd name="T62" fmla="*/ 7 w 106"/>
                <a:gd name="T63" fmla="*/ 66 h 174"/>
                <a:gd name="T64" fmla="*/ 3 w 106"/>
                <a:gd name="T65" fmla="*/ 47 h 174"/>
                <a:gd name="T66" fmla="*/ 8 w 106"/>
                <a:gd name="T67" fmla="*/ 26 h 174"/>
                <a:gd name="T68" fmla="*/ 20 w 106"/>
                <a:gd name="T69" fmla="*/ 11 h 174"/>
                <a:gd name="T70" fmla="*/ 37 w 106"/>
                <a:gd name="T71" fmla="*/ 3 h 174"/>
                <a:gd name="T72" fmla="*/ 57 w 106"/>
                <a:gd name="T73" fmla="*/ 0 h 174"/>
                <a:gd name="T74" fmla="*/ 82 w 106"/>
                <a:gd name="T75" fmla="*/ 4 h 174"/>
                <a:gd name="T76" fmla="*/ 103 w 106"/>
                <a:gd name="T77" fmla="*/ 20 h 174"/>
                <a:gd name="T78" fmla="*/ 89 w 106"/>
                <a:gd name="T79" fmla="*/ 31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06" h="174">
                  <a:moveTo>
                    <a:pt x="89" y="31"/>
                  </a:moveTo>
                  <a:cubicBezTo>
                    <a:pt x="81" y="21"/>
                    <a:pt x="71" y="15"/>
                    <a:pt x="57" y="15"/>
                  </a:cubicBezTo>
                  <a:cubicBezTo>
                    <a:pt x="52" y="15"/>
                    <a:pt x="48" y="16"/>
                    <a:pt x="44" y="17"/>
                  </a:cubicBezTo>
                  <a:cubicBezTo>
                    <a:pt x="40" y="18"/>
                    <a:pt x="36" y="20"/>
                    <a:pt x="33" y="22"/>
                  </a:cubicBezTo>
                  <a:cubicBezTo>
                    <a:pt x="29" y="25"/>
                    <a:pt x="27" y="28"/>
                    <a:pt x="25" y="32"/>
                  </a:cubicBezTo>
                  <a:cubicBezTo>
                    <a:pt x="23" y="36"/>
                    <a:pt x="22" y="40"/>
                    <a:pt x="22" y="45"/>
                  </a:cubicBezTo>
                  <a:cubicBezTo>
                    <a:pt x="22" y="53"/>
                    <a:pt x="24" y="59"/>
                    <a:pt x="28" y="63"/>
                  </a:cubicBezTo>
                  <a:cubicBezTo>
                    <a:pt x="32" y="67"/>
                    <a:pt x="37" y="70"/>
                    <a:pt x="43" y="73"/>
                  </a:cubicBezTo>
                  <a:cubicBezTo>
                    <a:pt x="50" y="75"/>
                    <a:pt x="57" y="78"/>
                    <a:pt x="64" y="80"/>
                  </a:cubicBezTo>
                  <a:cubicBezTo>
                    <a:pt x="71" y="82"/>
                    <a:pt x="78" y="85"/>
                    <a:pt x="84" y="88"/>
                  </a:cubicBezTo>
                  <a:cubicBezTo>
                    <a:pt x="91" y="92"/>
                    <a:pt x="96" y="96"/>
                    <a:pt x="100" y="102"/>
                  </a:cubicBezTo>
                  <a:cubicBezTo>
                    <a:pt x="104" y="108"/>
                    <a:pt x="106" y="116"/>
                    <a:pt x="106" y="126"/>
                  </a:cubicBezTo>
                  <a:cubicBezTo>
                    <a:pt x="106" y="133"/>
                    <a:pt x="105" y="140"/>
                    <a:pt x="101" y="146"/>
                  </a:cubicBezTo>
                  <a:cubicBezTo>
                    <a:pt x="98" y="152"/>
                    <a:pt x="94" y="157"/>
                    <a:pt x="89" y="161"/>
                  </a:cubicBezTo>
                  <a:cubicBezTo>
                    <a:pt x="84" y="165"/>
                    <a:pt x="78" y="168"/>
                    <a:pt x="71" y="170"/>
                  </a:cubicBezTo>
                  <a:cubicBezTo>
                    <a:pt x="65" y="173"/>
                    <a:pt x="58" y="174"/>
                    <a:pt x="52" y="174"/>
                  </a:cubicBezTo>
                  <a:cubicBezTo>
                    <a:pt x="42" y="174"/>
                    <a:pt x="32" y="172"/>
                    <a:pt x="23" y="168"/>
                  </a:cubicBezTo>
                  <a:cubicBezTo>
                    <a:pt x="14" y="164"/>
                    <a:pt x="6" y="158"/>
                    <a:pt x="0" y="149"/>
                  </a:cubicBezTo>
                  <a:cubicBezTo>
                    <a:pt x="15" y="138"/>
                    <a:pt x="15" y="138"/>
                    <a:pt x="15" y="138"/>
                  </a:cubicBezTo>
                  <a:cubicBezTo>
                    <a:pt x="19" y="144"/>
                    <a:pt x="24" y="149"/>
                    <a:pt x="30" y="153"/>
                  </a:cubicBezTo>
                  <a:cubicBezTo>
                    <a:pt x="36" y="156"/>
                    <a:pt x="44" y="158"/>
                    <a:pt x="53" y="158"/>
                  </a:cubicBezTo>
                  <a:cubicBezTo>
                    <a:pt x="57" y="158"/>
                    <a:pt x="61" y="158"/>
                    <a:pt x="65" y="156"/>
                  </a:cubicBezTo>
                  <a:cubicBezTo>
                    <a:pt x="69" y="155"/>
                    <a:pt x="73" y="153"/>
                    <a:pt x="77" y="150"/>
                  </a:cubicBezTo>
                  <a:cubicBezTo>
                    <a:pt x="80" y="148"/>
                    <a:pt x="83" y="145"/>
                    <a:pt x="85" y="141"/>
                  </a:cubicBezTo>
                  <a:cubicBezTo>
                    <a:pt x="87" y="137"/>
                    <a:pt x="88" y="133"/>
                    <a:pt x="88" y="128"/>
                  </a:cubicBezTo>
                  <a:cubicBezTo>
                    <a:pt x="88" y="122"/>
                    <a:pt x="87" y="118"/>
                    <a:pt x="84" y="114"/>
                  </a:cubicBezTo>
                  <a:cubicBezTo>
                    <a:pt x="82" y="110"/>
                    <a:pt x="79" y="107"/>
                    <a:pt x="75" y="104"/>
                  </a:cubicBezTo>
                  <a:cubicBezTo>
                    <a:pt x="71" y="102"/>
                    <a:pt x="66" y="99"/>
                    <a:pt x="61" y="98"/>
                  </a:cubicBezTo>
                  <a:cubicBezTo>
                    <a:pt x="56" y="96"/>
                    <a:pt x="51" y="94"/>
                    <a:pt x="46" y="93"/>
                  </a:cubicBezTo>
                  <a:cubicBezTo>
                    <a:pt x="40" y="91"/>
                    <a:pt x="35" y="89"/>
                    <a:pt x="30" y="87"/>
                  </a:cubicBezTo>
                  <a:cubicBezTo>
                    <a:pt x="25" y="85"/>
                    <a:pt x="20" y="82"/>
                    <a:pt x="17" y="79"/>
                  </a:cubicBezTo>
                  <a:cubicBezTo>
                    <a:pt x="13" y="75"/>
                    <a:pt x="9" y="71"/>
                    <a:pt x="7" y="66"/>
                  </a:cubicBezTo>
                  <a:cubicBezTo>
                    <a:pt x="5" y="61"/>
                    <a:pt x="3" y="55"/>
                    <a:pt x="3" y="47"/>
                  </a:cubicBezTo>
                  <a:cubicBezTo>
                    <a:pt x="3" y="39"/>
                    <a:pt x="5" y="32"/>
                    <a:pt x="8" y="26"/>
                  </a:cubicBezTo>
                  <a:cubicBezTo>
                    <a:pt x="11" y="20"/>
                    <a:pt x="15" y="15"/>
                    <a:pt x="20" y="11"/>
                  </a:cubicBezTo>
                  <a:cubicBezTo>
                    <a:pt x="25" y="8"/>
                    <a:pt x="31" y="5"/>
                    <a:pt x="37" y="3"/>
                  </a:cubicBezTo>
                  <a:cubicBezTo>
                    <a:pt x="44" y="1"/>
                    <a:pt x="50" y="0"/>
                    <a:pt x="57" y="0"/>
                  </a:cubicBezTo>
                  <a:cubicBezTo>
                    <a:pt x="66" y="0"/>
                    <a:pt x="75" y="1"/>
                    <a:pt x="82" y="4"/>
                  </a:cubicBezTo>
                  <a:cubicBezTo>
                    <a:pt x="90" y="7"/>
                    <a:pt x="97" y="13"/>
                    <a:pt x="103" y="20"/>
                  </a:cubicBezTo>
                  <a:lnTo>
                    <a:pt x="89" y="3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  <p:sp>
          <p:nvSpPr>
            <p:cNvPr id="22" name="Freeform 13"/>
            <p:cNvSpPr>
              <a:spLocks/>
            </p:cNvSpPr>
            <p:nvPr userDrawn="1"/>
          </p:nvSpPr>
          <p:spPr bwMode="auto">
            <a:xfrm>
              <a:off x="10427270" y="4741664"/>
              <a:ext cx="133350" cy="209550"/>
            </a:xfrm>
            <a:custGeom>
              <a:avLst/>
              <a:gdLst>
                <a:gd name="T0" fmla="*/ 13 w 84"/>
                <a:gd name="T1" fmla="*/ 120 h 132"/>
                <a:gd name="T2" fmla="*/ 84 w 84"/>
                <a:gd name="T3" fmla="*/ 120 h 132"/>
                <a:gd name="T4" fmla="*/ 84 w 84"/>
                <a:gd name="T5" fmla="*/ 132 h 132"/>
                <a:gd name="T6" fmla="*/ 0 w 84"/>
                <a:gd name="T7" fmla="*/ 132 h 132"/>
                <a:gd name="T8" fmla="*/ 0 w 84"/>
                <a:gd name="T9" fmla="*/ 0 h 132"/>
                <a:gd name="T10" fmla="*/ 82 w 84"/>
                <a:gd name="T11" fmla="*/ 0 h 132"/>
                <a:gd name="T12" fmla="*/ 82 w 84"/>
                <a:gd name="T13" fmla="*/ 13 h 132"/>
                <a:gd name="T14" fmla="*/ 13 w 84"/>
                <a:gd name="T15" fmla="*/ 13 h 132"/>
                <a:gd name="T16" fmla="*/ 13 w 84"/>
                <a:gd name="T17" fmla="*/ 58 h 132"/>
                <a:gd name="T18" fmla="*/ 77 w 84"/>
                <a:gd name="T19" fmla="*/ 58 h 132"/>
                <a:gd name="T20" fmla="*/ 77 w 84"/>
                <a:gd name="T21" fmla="*/ 70 h 132"/>
                <a:gd name="T22" fmla="*/ 13 w 84"/>
                <a:gd name="T23" fmla="*/ 70 h 132"/>
                <a:gd name="T24" fmla="*/ 13 w 84"/>
                <a:gd name="T25" fmla="*/ 120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4" h="132">
                  <a:moveTo>
                    <a:pt x="13" y="120"/>
                  </a:moveTo>
                  <a:lnTo>
                    <a:pt x="84" y="120"/>
                  </a:lnTo>
                  <a:lnTo>
                    <a:pt x="84" y="132"/>
                  </a:lnTo>
                  <a:lnTo>
                    <a:pt x="0" y="132"/>
                  </a:lnTo>
                  <a:lnTo>
                    <a:pt x="0" y="0"/>
                  </a:lnTo>
                  <a:lnTo>
                    <a:pt x="82" y="0"/>
                  </a:lnTo>
                  <a:lnTo>
                    <a:pt x="82" y="13"/>
                  </a:lnTo>
                  <a:lnTo>
                    <a:pt x="13" y="13"/>
                  </a:lnTo>
                  <a:lnTo>
                    <a:pt x="13" y="58"/>
                  </a:lnTo>
                  <a:lnTo>
                    <a:pt x="77" y="58"/>
                  </a:lnTo>
                  <a:lnTo>
                    <a:pt x="77" y="70"/>
                  </a:lnTo>
                  <a:lnTo>
                    <a:pt x="13" y="70"/>
                  </a:lnTo>
                  <a:lnTo>
                    <a:pt x="13" y="12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  <p:sp>
          <p:nvSpPr>
            <p:cNvPr id="23" name="Freeform 14"/>
            <p:cNvSpPr>
              <a:spLocks/>
            </p:cNvSpPr>
            <p:nvPr userDrawn="1"/>
          </p:nvSpPr>
          <p:spPr bwMode="auto">
            <a:xfrm>
              <a:off x="10660633" y="4741664"/>
              <a:ext cx="133350" cy="209550"/>
            </a:xfrm>
            <a:custGeom>
              <a:avLst/>
              <a:gdLst>
                <a:gd name="T0" fmla="*/ 14 w 84"/>
                <a:gd name="T1" fmla="*/ 120 h 132"/>
                <a:gd name="T2" fmla="*/ 84 w 84"/>
                <a:gd name="T3" fmla="*/ 120 h 132"/>
                <a:gd name="T4" fmla="*/ 84 w 84"/>
                <a:gd name="T5" fmla="*/ 132 h 132"/>
                <a:gd name="T6" fmla="*/ 0 w 84"/>
                <a:gd name="T7" fmla="*/ 132 h 132"/>
                <a:gd name="T8" fmla="*/ 0 w 84"/>
                <a:gd name="T9" fmla="*/ 0 h 132"/>
                <a:gd name="T10" fmla="*/ 83 w 84"/>
                <a:gd name="T11" fmla="*/ 0 h 132"/>
                <a:gd name="T12" fmla="*/ 83 w 84"/>
                <a:gd name="T13" fmla="*/ 13 h 132"/>
                <a:gd name="T14" fmla="*/ 14 w 84"/>
                <a:gd name="T15" fmla="*/ 13 h 132"/>
                <a:gd name="T16" fmla="*/ 14 w 84"/>
                <a:gd name="T17" fmla="*/ 58 h 132"/>
                <a:gd name="T18" fmla="*/ 78 w 84"/>
                <a:gd name="T19" fmla="*/ 58 h 132"/>
                <a:gd name="T20" fmla="*/ 78 w 84"/>
                <a:gd name="T21" fmla="*/ 70 h 132"/>
                <a:gd name="T22" fmla="*/ 14 w 84"/>
                <a:gd name="T23" fmla="*/ 70 h 132"/>
                <a:gd name="T24" fmla="*/ 14 w 84"/>
                <a:gd name="T25" fmla="*/ 120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4" h="132">
                  <a:moveTo>
                    <a:pt x="14" y="120"/>
                  </a:moveTo>
                  <a:lnTo>
                    <a:pt x="84" y="120"/>
                  </a:lnTo>
                  <a:lnTo>
                    <a:pt x="84" y="132"/>
                  </a:lnTo>
                  <a:lnTo>
                    <a:pt x="0" y="132"/>
                  </a:lnTo>
                  <a:lnTo>
                    <a:pt x="0" y="0"/>
                  </a:lnTo>
                  <a:lnTo>
                    <a:pt x="83" y="0"/>
                  </a:lnTo>
                  <a:lnTo>
                    <a:pt x="83" y="13"/>
                  </a:lnTo>
                  <a:lnTo>
                    <a:pt x="14" y="13"/>
                  </a:lnTo>
                  <a:lnTo>
                    <a:pt x="14" y="58"/>
                  </a:lnTo>
                  <a:lnTo>
                    <a:pt x="78" y="58"/>
                  </a:lnTo>
                  <a:lnTo>
                    <a:pt x="78" y="70"/>
                  </a:lnTo>
                  <a:lnTo>
                    <a:pt x="14" y="70"/>
                  </a:lnTo>
                  <a:lnTo>
                    <a:pt x="14" y="12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</p:grpSp>
      <p:sp>
        <p:nvSpPr>
          <p:cNvPr id="6" name="Espace réservé du numéro de diapositive 5"/>
          <p:cNvSpPr>
            <a:spLocks noGrp="1" noChangeAspect="1"/>
          </p:cNvSpPr>
          <p:nvPr>
            <p:ph type="sldNum" sz="quarter" idx="4"/>
          </p:nvPr>
        </p:nvSpPr>
        <p:spPr>
          <a:xfrm>
            <a:off x="11395709" y="6293822"/>
            <a:ext cx="672075" cy="504056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vert="horz" wrap="none" lIns="0" tIns="0" rIns="0" bIns="0" rtlCol="0" anchor="ctr">
            <a:noAutofit/>
          </a:bodyPr>
          <a:lstStyle>
            <a:lvl1pPr algn="ctr">
              <a:defRPr sz="1600" b="1">
                <a:solidFill>
                  <a:schemeClr val="bg1"/>
                </a:solidFill>
                <a:latin typeface="+mj-lt"/>
                <a:cs typeface="Times"/>
              </a:defRPr>
            </a:lvl1pPr>
          </a:lstStyle>
          <a:p>
            <a:fld id="{CF4668DC-857F-487D-BFFA-8C0CA5037977}" type="slidenum">
              <a:rPr lang="fr-BE" smtClean="0"/>
              <a:pPr/>
              <a:t>‹Nº›</a:t>
            </a:fld>
            <a:endParaRPr lang="fr-BE" dirty="0"/>
          </a:p>
        </p:txBody>
      </p:sp>
      <p:sp>
        <p:nvSpPr>
          <p:cNvPr id="25" name="Ellipse 24"/>
          <p:cNvSpPr/>
          <p:nvPr userDrawn="1"/>
        </p:nvSpPr>
        <p:spPr>
          <a:xfrm>
            <a:off x="-133710" y="497353"/>
            <a:ext cx="960107" cy="72008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800"/>
          </a:p>
        </p:txBody>
      </p:sp>
    </p:spTree>
    <p:extLst>
      <p:ext uri="{BB962C8B-B14F-4D97-AF65-F5344CB8AC3E}">
        <p14:creationId xmlns:p14="http://schemas.microsoft.com/office/powerpoint/2010/main" val="3884963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716" r:id="rId12"/>
    <p:sldLayoutId id="2147483717" r:id="rId13"/>
    <p:sldLayoutId id="2147483718" r:id="rId14"/>
    <p:sldLayoutId id="2147483719" r:id="rId15"/>
  </p:sldLayoutIdLst>
  <p:transition spd="slow">
    <p:strips dir="rd"/>
  </p:transition>
  <p:hf hdr="0" ftr="0" dt="0"/>
  <p:txStyles>
    <p:titleStyle>
      <a:lvl1pPr algn="l" defTabSz="914400" rtl="0" eaLnBrk="1" latinLnBrk="0" hangingPunct="1">
        <a:spcBef>
          <a:spcPct val="0"/>
        </a:spcBef>
        <a:buNone/>
        <a:defRPr sz="2400" b="0" kern="1200" cap="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1800"/>
        </a:spcBef>
        <a:spcAft>
          <a:spcPts val="600"/>
        </a:spcAft>
        <a:buFontTx/>
        <a:buNone/>
        <a:defRPr sz="1600" b="1" kern="1200">
          <a:solidFill>
            <a:schemeClr val="accent3"/>
          </a:solidFill>
          <a:latin typeface="+mn-lt"/>
          <a:ea typeface="+mn-ea"/>
          <a:cs typeface="+mn-cs"/>
        </a:defRPr>
      </a:lvl1pPr>
      <a:lvl2pPr marL="180975" indent="-180975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accent3"/>
        </a:buClr>
        <a:buSzPct val="70000"/>
        <a:buFont typeface="Wingdings" panose="05000000000000000000" pitchFamily="2" charset="2"/>
        <a:buChar char="l"/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361950" indent="0" algn="l" defTabSz="914400" rtl="0" eaLnBrk="1" latinLnBrk="0" hangingPunct="1">
        <a:lnSpc>
          <a:spcPct val="100000"/>
        </a:lnSpc>
        <a:spcBef>
          <a:spcPts val="0"/>
        </a:spcBef>
        <a:spcAft>
          <a:spcPts val="300"/>
        </a:spcAft>
        <a:buFontTx/>
        <a:buNone/>
        <a:defRPr sz="1400" b="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6232508"/>
            <a:ext cx="11290701" cy="62549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800"/>
          </a:p>
        </p:txBody>
      </p:sp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912000" y="684000"/>
            <a:ext cx="10357309" cy="369332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/>
          <a:p>
            <a:r>
              <a:rPr lang="fr-FR" dirty="0"/>
              <a:t>Titre </a:t>
            </a:r>
            <a:r>
              <a:rPr lang="fr-FR" dirty="0" err="1"/>
              <a:t>arial</a:t>
            </a:r>
            <a:r>
              <a:rPr lang="fr-FR" dirty="0"/>
              <a:t> </a:t>
            </a:r>
            <a:r>
              <a:rPr lang="fr-FR" dirty="0" err="1"/>
              <a:t>regular</a:t>
            </a:r>
            <a:endParaRPr lang="fr-BE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912000" y="1476001"/>
            <a:ext cx="10357309" cy="83099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fr-FR" dirty="0"/>
              <a:t>Niveau 1 de texte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</p:txBody>
      </p:sp>
      <p:sp>
        <p:nvSpPr>
          <p:cNvPr id="12" name="Rectangle 11"/>
          <p:cNvSpPr/>
          <p:nvPr userDrawn="1"/>
        </p:nvSpPr>
        <p:spPr>
          <a:xfrm>
            <a:off x="11290701" y="6232508"/>
            <a:ext cx="923268" cy="62549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800"/>
          </a:p>
        </p:txBody>
      </p:sp>
      <p:grpSp>
        <p:nvGrpSpPr>
          <p:cNvPr id="24" name="Groupe 23"/>
          <p:cNvGrpSpPr/>
          <p:nvPr userDrawn="1"/>
        </p:nvGrpSpPr>
        <p:grpSpPr>
          <a:xfrm>
            <a:off x="9427633" y="6387624"/>
            <a:ext cx="388760" cy="315644"/>
            <a:chOff x="9763695" y="4005064"/>
            <a:chExt cx="519113" cy="561975"/>
          </a:xfrm>
        </p:grpSpPr>
        <p:sp>
          <p:nvSpPr>
            <p:cNvPr id="14" name="Freeform 5"/>
            <p:cNvSpPr>
              <a:spLocks/>
            </p:cNvSpPr>
            <p:nvPr userDrawn="1"/>
          </p:nvSpPr>
          <p:spPr bwMode="auto">
            <a:xfrm>
              <a:off x="9763695" y="4005064"/>
              <a:ext cx="519113" cy="561975"/>
            </a:xfrm>
            <a:custGeom>
              <a:avLst/>
              <a:gdLst>
                <a:gd name="T0" fmla="*/ 405 w 409"/>
                <a:gd name="T1" fmla="*/ 336 h 444"/>
                <a:gd name="T2" fmla="*/ 364 w 409"/>
                <a:gd name="T3" fmla="*/ 336 h 444"/>
                <a:gd name="T4" fmla="*/ 301 w 409"/>
                <a:gd name="T5" fmla="*/ 392 h 444"/>
                <a:gd name="T6" fmla="*/ 217 w 409"/>
                <a:gd name="T7" fmla="*/ 411 h 444"/>
                <a:gd name="T8" fmla="*/ 89 w 409"/>
                <a:gd name="T9" fmla="*/ 356 h 444"/>
                <a:gd name="T10" fmla="*/ 37 w 409"/>
                <a:gd name="T11" fmla="*/ 220 h 444"/>
                <a:gd name="T12" fmla="*/ 90 w 409"/>
                <a:gd name="T13" fmla="*/ 89 h 444"/>
                <a:gd name="T14" fmla="*/ 217 w 409"/>
                <a:gd name="T15" fmla="*/ 33 h 444"/>
                <a:gd name="T16" fmla="*/ 302 w 409"/>
                <a:gd name="T17" fmla="*/ 53 h 444"/>
                <a:gd name="T18" fmla="*/ 367 w 409"/>
                <a:gd name="T19" fmla="*/ 112 h 444"/>
                <a:gd name="T20" fmla="*/ 409 w 409"/>
                <a:gd name="T21" fmla="*/ 112 h 444"/>
                <a:gd name="T22" fmla="*/ 332 w 409"/>
                <a:gd name="T23" fmla="*/ 31 h 444"/>
                <a:gd name="T24" fmla="*/ 218 w 409"/>
                <a:gd name="T25" fmla="*/ 0 h 444"/>
                <a:gd name="T26" fmla="*/ 135 w 409"/>
                <a:gd name="T27" fmla="*/ 16 h 444"/>
                <a:gd name="T28" fmla="*/ 67 w 409"/>
                <a:gd name="T29" fmla="*/ 62 h 444"/>
                <a:gd name="T30" fmla="*/ 17 w 409"/>
                <a:gd name="T31" fmla="*/ 134 h 444"/>
                <a:gd name="T32" fmla="*/ 0 w 409"/>
                <a:gd name="T33" fmla="*/ 219 h 444"/>
                <a:gd name="T34" fmla="*/ 63 w 409"/>
                <a:gd name="T35" fmla="*/ 379 h 444"/>
                <a:gd name="T36" fmla="*/ 220 w 409"/>
                <a:gd name="T37" fmla="*/ 444 h 444"/>
                <a:gd name="T38" fmla="*/ 330 w 409"/>
                <a:gd name="T39" fmla="*/ 414 h 444"/>
                <a:gd name="T40" fmla="*/ 405 w 409"/>
                <a:gd name="T41" fmla="*/ 336 h 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409" h="444">
                  <a:moveTo>
                    <a:pt x="405" y="336"/>
                  </a:moveTo>
                  <a:cubicBezTo>
                    <a:pt x="364" y="336"/>
                    <a:pt x="364" y="336"/>
                    <a:pt x="364" y="336"/>
                  </a:cubicBezTo>
                  <a:cubicBezTo>
                    <a:pt x="346" y="361"/>
                    <a:pt x="325" y="379"/>
                    <a:pt x="301" y="392"/>
                  </a:cubicBezTo>
                  <a:cubicBezTo>
                    <a:pt x="276" y="405"/>
                    <a:pt x="248" y="411"/>
                    <a:pt x="217" y="411"/>
                  </a:cubicBezTo>
                  <a:cubicBezTo>
                    <a:pt x="167" y="411"/>
                    <a:pt x="124" y="393"/>
                    <a:pt x="89" y="356"/>
                  </a:cubicBezTo>
                  <a:cubicBezTo>
                    <a:pt x="54" y="319"/>
                    <a:pt x="37" y="273"/>
                    <a:pt x="37" y="220"/>
                  </a:cubicBezTo>
                  <a:cubicBezTo>
                    <a:pt x="37" y="169"/>
                    <a:pt x="54" y="125"/>
                    <a:pt x="90" y="89"/>
                  </a:cubicBezTo>
                  <a:cubicBezTo>
                    <a:pt x="125" y="52"/>
                    <a:pt x="168" y="33"/>
                    <a:pt x="217" y="33"/>
                  </a:cubicBezTo>
                  <a:cubicBezTo>
                    <a:pt x="249" y="33"/>
                    <a:pt x="277" y="40"/>
                    <a:pt x="302" y="53"/>
                  </a:cubicBezTo>
                  <a:cubicBezTo>
                    <a:pt x="326" y="66"/>
                    <a:pt x="348" y="86"/>
                    <a:pt x="367" y="112"/>
                  </a:cubicBezTo>
                  <a:cubicBezTo>
                    <a:pt x="409" y="112"/>
                    <a:pt x="409" y="112"/>
                    <a:pt x="409" y="112"/>
                  </a:cubicBezTo>
                  <a:cubicBezTo>
                    <a:pt x="390" y="78"/>
                    <a:pt x="364" y="50"/>
                    <a:pt x="332" y="31"/>
                  </a:cubicBezTo>
                  <a:cubicBezTo>
                    <a:pt x="298" y="10"/>
                    <a:pt x="260" y="0"/>
                    <a:pt x="218" y="0"/>
                  </a:cubicBezTo>
                  <a:cubicBezTo>
                    <a:pt x="188" y="0"/>
                    <a:pt x="161" y="5"/>
                    <a:pt x="135" y="16"/>
                  </a:cubicBezTo>
                  <a:cubicBezTo>
                    <a:pt x="110" y="26"/>
                    <a:pt x="87" y="41"/>
                    <a:pt x="67" y="62"/>
                  </a:cubicBezTo>
                  <a:cubicBezTo>
                    <a:pt x="45" y="83"/>
                    <a:pt x="29" y="107"/>
                    <a:pt x="17" y="134"/>
                  </a:cubicBezTo>
                  <a:cubicBezTo>
                    <a:pt x="6" y="161"/>
                    <a:pt x="0" y="189"/>
                    <a:pt x="0" y="219"/>
                  </a:cubicBezTo>
                  <a:cubicBezTo>
                    <a:pt x="0" y="283"/>
                    <a:pt x="21" y="337"/>
                    <a:pt x="63" y="379"/>
                  </a:cubicBezTo>
                  <a:cubicBezTo>
                    <a:pt x="105" y="422"/>
                    <a:pt x="158" y="444"/>
                    <a:pt x="220" y="444"/>
                  </a:cubicBezTo>
                  <a:cubicBezTo>
                    <a:pt x="261" y="444"/>
                    <a:pt x="298" y="434"/>
                    <a:pt x="330" y="414"/>
                  </a:cubicBezTo>
                  <a:cubicBezTo>
                    <a:pt x="361" y="395"/>
                    <a:pt x="386" y="369"/>
                    <a:pt x="405" y="336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  <p:sp>
          <p:nvSpPr>
            <p:cNvPr id="15" name="Freeform 6"/>
            <p:cNvSpPr>
              <a:spLocks/>
            </p:cNvSpPr>
            <p:nvPr userDrawn="1"/>
          </p:nvSpPr>
          <p:spPr bwMode="auto">
            <a:xfrm>
              <a:off x="9841483" y="4086026"/>
              <a:ext cx="204788" cy="404813"/>
            </a:xfrm>
            <a:custGeom>
              <a:avLst/>
              <a:gdLst>
                <a:gd name="T0" fmla="*/ 161 w 161"/>
                <a:gd name="T1" fmla="*/ 321 h 321"/>
                <a:gd name="T2" fmla="*/ 0 w 161"/>
                <a:gd name="T3" fmla="*/ 160 h 321"/>
                <a:gd name="T4" fmla="*/ 161 w 161"/>
                <a:gd name="T5" fmla="*/ 0 h 321"/>
                <a:gd name="T6" fmla="*/ 161 w 161"/>
                <a:gd name="T7" fmla="*/ 36 h 321"/>
                <a:gd name="T8" fmla="*/ 36 w 161"/>
                <a:gd name="T9" fmla="*/ 160 h 321"/>
                <a:gd name="T10" fmla="*/ 161 w 161"/>
                <a:gd name="T11" fmla="*/ 285 h 321"/>
                <a:gd name="T12" fmla="*/ 161 w 161"/>
                <a:gd name="T13" fmla="*/ 321 h 3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1" h="321">
                  <a:moveTo>
                    <a:pt x="161" y="321"/>
                  </a:moveTo>
                  <a:cubicBezTo>
                    <a:pt x="72" y="321"/>
                    <a:pt x="0" y="249"/>
                    <a:pt x="0" y="160"/>
                  </a:cubicBezTo>
                  <a:cubicBezTo>
                    <a:pt x="0" y="72"/>
                    <a:pt x="72" y="0"/>
                    <a:pt x="161" y="0"/>
                  </a:cubicBezTo>
                  <a:cubicBezTo>
                    <a:pt x="161" y="36"/>
                    <a:pt x="161" y="36"/>
                    <a:pt x="161" y="36"/>
                  </a:cubicBezTo>
                  <a:cubicBezTo>
                    <a:pt x="92" y="36"/>
                    <a:pt x="36" y="92"/>
                    <a:pt x="36" y="160"/>
                  </a:cubicBezTo>
                  <a:cubicBezTo>
                    <a:pt x="36" y="229"/>
                    <a:pt x="92" y="285"/>
                    <a:pt x="161" y="285"/>
                  </a:cubicBezTo>
                  <a:lnTo>
                    <a:pt x="161" y="321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  <p:sp>
          <p:nvSpPr>
            <p:cNvPr id="16" name="Oval 7"/>
            <p:cNvSpPr>
              <a:spLocks noChangeArrowheads="1"/>
            </p:cNvSpPr>
            <p:nvPr userDrawn="1"/>
          </p:nvSpPr>
          <p:spPr bwMode="auto">
            <a:xfrm>
              <a:off x="9987533" y="4230489"/>
              <a:ext cx="125413" cy="12541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</p:grpSp>
      <p:grpSp>
        <p:nvGrpSpPr>
          <p:cNvPr id="5" name="Groupe 4"/>
          <p:cNvGrpSpPr/>
          <p:nvPr userDrawn="1"/>
        </p:nvGrpSpPr>
        <p:grpSpPr>
          <a:xfrm>
            <a:off x="9899534" y="6486793"/>
            <a:ext cx="1167343" cy="125330"/>
            <a:chOff x="9252520" y="4736901"/>
            <a:chExt cx="1541463" cy="220663"/>
          </a:xfrm>
        </p:grpSpPr>
        <p:sp>
          <p:nvSpPr>
            <p:cNvPr id="17" name="Freeform 8"/>
            <p:cNvSpPr>
              <a:spLocks/>
            </p:cNvSpPr>
            <p:nvPr userDrawn="1"/>
          </p:nvSpPr>
          <p:spPr bwMode="auto">
            <a:xfrm>
              <a:off x="9252520" y="4736901"/>
              <a:ext cx="203200" cy="219075"/>
            </a:xfrm>
            <a:custGeom>
              <a:avLst/>
              <a:gdLst>
                <a:gd name="T0" fmla="*/ 141 w 160"/>
                <a:gd name="T1" fmla="*/ 46 h 173"/>
                <a:gd name="T2" fmla="*/ 116 w 160"/>
                <a:gd name="T3" fmla="*/ 24 h 173"/>
                <a:gd name="T4" fmla="*/ 84 w 160"/>
                <a:gd name="T5" fmla="*/ 16 h 173"/>
                <a:gd name="T6" fmla="*/ 37 w 160"/>
                <a:gd name="T7" fmla="*/ 37 h 173"/>
                <a:gd name="T8" fmla="*/ 17 w 160"/>
                <a:gd name="T9" fmla="*/ 86 h 173"/>
                <a:gd name="T10" fmla="*/ 37 w 160"/>
                <a:gd name="T11" fmla="*/ 136 h 173"/>
                <a:gd name="T12" fmla="*/ 84 w 160"/>
                <a:gd name="T13" fmla="*/ 157 h 173"/>
                <a:gd name="T14" fmla="*/ 115 w 160"/>
                <a:gd name="T15" fmla="*/ 150 h 173"/>
                <a:gd name="T16" fmla="*/ 139 w 160"/>
                <a:gd name="T17" fmla="*/ 128 h 173"/>
                <a:gd name="T18" fmla="*/ 159 w 160"/>
                <a:gd name="T19" fmla="*/ 128 h 173"/>
                <a:gd name="T20" fmla="*/ 128 w 160"/>
                <a:gd name="T21" fmla="*/ 161 h 173"/>
                <a:gd name="T22" fmla="*/ 85 w 160"/>
                <a:gd name="T23" fmla="*/ 173 h 173"/>
                <a:gd name="T24" fmla="*/ 24 w 160"/>
                <a:gd name="T25" fmla="*/ 148 h 173"/>
                <a:gd name="T26" fmla="*/ 0 w 160"/>
                <a:gd name="T27" fmla="*/ 85 h 173"/>
                <a:gd name="T28" fmla="*/ 6 w 160"/>
                <a:gd name="T29" fmla="*/ 52 h 173"/>
                <a:gd name="T30" fmla="*/ 26 w 160"/>
                <a:gd name="T31" fmla="*/ 24 h 173"/>
                <a:gd name="T32" fmla="*/ 52 w 160"/>
                <a:gd name="T33" fmla="*/ 6 h 173"/>
                <a:gd name="T34" fmla="*/ 84 w 160"/>
                <a:gd name="T35" fmla="*/ 0 h 173"/>
                <a:gd name="T36" fmla="*/ 129 w 160"/>
                <a:gd name="T37" fmla="*/ 12 h 173"/>
                <a:gd name="T38" fmla="*/ 160 w 160"/>
                <a:gd name="T39" fmla="*/ 46 h 173"/>
                <a:gd name="T40" fmla="*/ 141 w 160"/>
                <a:gd name="T41" fmla="*/ 46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60" h="173">
                  <a:moveTo>
                    <a:pt x="141" y="46"/>
                  </a:moveTo>
                  <a:cubicBezTo>
                    <a:pt x="133" y="36"/>
                    <a:pt x="125" y="29"/>
                    <a:pt x="116" y="24"/>
                  </a:cubicBezTo>
                  <a:cubicBezTo>
                    <a:pt x="106" y="19"/>
                    <a:pt x="96" y="16"/>
                    <a:pt x="84" y="16"/>
                  </a:cubicBezTo>
                  <a:cubicBezTo>
                    <a:pt x="66" y="16"/>
                    <a:pt x="50" y="23"/>
                    <a:pt x="37" y="37"/>
                  </a:cubicBezTo>
                  <a:cubicBezTo>
                    <a:pt x="24" y="51"/>
                    <a:pt x="17" y="67"/>
                    <a:pt x="17" y="86"/>
                  </a:cubicBezTo>
                  <a:cubicBezTo>
                    <a:pt x="17" y="106"/>
                    <a:pt x="24" y="123"/>
                    <a:pt x="37" y="136"/>
                  </a:cubicBezTo>
                  <a:cubicBezTo>
                    <a:pt x="50" y="150"/>
                    <a:pt x="65" y="157"/>
                    <a:pt x="84" y="157"/>
                  </a:cubicBezTo>
                  <a:cubicBezTo>
                    <a:pt x="96" y="157"/>
                    <a:pt x="106" y="155"/>
                    <a:pt x="115" y="150"/>
                  </a:cubicBezTo>
                  <a:cubicBezTo>
                    <a:pt x="124" y="145"/>
                    <a:pt x="133" y="138"/>
                    <a:pt x="139" y="128"/>
                  </a:cubicBezTo>
                  <a:cubicBezTo>
                    <a:pt x="159" y="128"/>
                    <a:pt x="159" y="128"/>
                    <a:pt x="159" y="128"/>
                  </a:cubicBezTo>
                  <a:cubicBezTo>
                    <a:pt x="151" y="143"/>
                    <a:pt x="141" y="153"/>
                    <a:pt x="128" y="161"/>
                  </a:cubicBezTo>
                  <a:cubicBezTo>
                    <a:pt x="115" y="169"/>
                    <a:pt x="101" y="173"/>
                    <a:pt x="85" y="173"/>
                  </a:cubicBezTo>
                  <a:cubicBezTo>
                    <a:pt x="61" y="173"/>
                    <a:pt x="40" y="164"/>
                    <a:pt x="24" y="148"/>
                  </a:cubicBezTo>
                  <a:cubicBezTo>
                    <a:pt x="8" y="131"/>
                    <a:pt x="0" y="110"/>
                    <a:pt x="0" y="85"/>
                  </a:cubicBezTo>
                  <a:cubicBezTo>
                    <a:pt x="0" y="74"/>
                    <a:pt x="2" y="63"/>
                    <a:pt x="6" y="52"/>
                  </a:cubicBezTo>
                  <a:cubicBezTo>
                    <a:pt x="11" y="42"/>
                    <a:pt x="17" y="33"/>
                    <a:pt x="26" y="24"/>
                  </a:cubicBezTo>
                  <a:cubicBezTo>
                    <a:pt x="34" y="16"/>
                    <a:pt x="42" y="10"/>
                    <a:pt x="52" y="6"/>
                  </a:cubicBezTo>
                  <a:cubicBezTo>
                    <a:pt x="62" y="2"/>
                    <a:pt x="73" y="0"/>
                    <a:pt x="84" y="0"/>
                  </a:cubicBezTo>
                  <a:cubicBezTo>
                    <a:pt x="101" y="0"/>
                    <a:pt x="116" y="4"/>
                    <a:pt x="129" y="12"/>
                  </a:cubicBezTo>
                  <a:cubicBezTo>
                    <a:pt x="142" y="20"/>
                    <a:pt x="152" y="32"/>
                    <a:pt x="160" y="46"/>
                  </a:cubicBezTo>
                  <a:lnTo>
                    <a:pt x="141" y="4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  <p:sp>
          <p:nvSpPr>
            <p:cNvPr id="18" name="Freeform 9"/>
            <p:cNvSpPr>
              <a:spLocks noEditPoints="1"/>
            </p:cNvSpPr>
            <p:nvPr userDrawn="1"/>
          </p:nvSpPr>
          <p:spPr bwMode="auto">
            <a:xfrm>
              <a:off x="9538270" y="4736901"/>
              <a:ext cx="219075" cy="220663"/>
            </a:xfrm>
            <a:custGeom>
              <a:avLst/>
              <a:gdLst>
                <a:gd name="T0" fmla="*/ 173 w 173"/>
                <a:gd name="T1" fmla="*/ 87 h 174"/>
                <a:gd name="T2" fmla="*/ 166 w 173"/>
                <a:gd name="T3" fmla="*/ 122 h 174"/>
                <a:gd name="T4" fmla="*/ 148 w 173"/>
                <a:gd name="T5" fmla="*/ 149 h 174"/>
                <a:gd name="T6" fmla="*/ 121 w 173"/>
                <a:gd name="T7" fmla="*/ 167 h 174"/>
                <a:gd name="T8" fmla="*/ 86 w 173"/>
                <a:gd name="T9" fmla="*/ 174 h 174"/>
                <a:gd name="T10" fmla="*/ 52 w 173"/>
                <a:gd name="T11" fmla="*/ 167 h 174"/>
                <a:gd name="T12" fmla="*/ 25 w 173"/>
                <a:gd name="T13" fmla="*/ 149 h 174"/>
                <a:gd name="T14" fmla="*/ 7 w 173"/>
                <a:gd name="T15" fmla="*/ 122 h 174"/>
                <a:gd name="T16" fmla="*/ 0 w 173"/>
                <a:gd name="T17" fmla="*/ 87 h 174"/>
                <a:gd name="T18" fmla="*/ 7 w 173"/>
                <a:gd name="T19" fmla="*/ 52 h 174"/>
                <a:gd name="T20" fmla="*/ 25 w 173"/>
                <a:gd name="T21" fmla="*/ 25 h 174"/>
                <a:gd name="T22" fmla="*/ 52 w 173"/>
                <a:gd name="T23" fmla="*/ 7 h 174"/>
                <a:gd name="T24" fmla="*/ 86 w 173"/>
                <a:gd name="T25" fmla="*/ 0 h 174"/>
                <a:gd name="T26" fmla="*/ 121 w 173"/>
                <a:gd name="T27" fmla="*/ 7 h 174"/>
                <a:gd name="T28" fmla="*/ 148 w 173"/>
                <a:gd name="T29" fmla="*/ 25 h 174"/>
                <a:gd name="T30" fmla="*/ 166 w 173"/>
                <a:gd name="T31" fmla="*/ 52 h 174"/>
                <a:gd name="T32" fmla="*/ 173 w 173"/>
                <a:gd name="T33" fmla="*/ 87 h 174"/>
                <a:gd name="T34" fmla="*/ 154 w 173"/>
                <a:gd name="T35" fmla="*/ 87 h 174"/>
                <a:gd name="T36" fmla="*/ 150 w 173"/>
                <a:gd name="T37" fmla="*/ 60 h 174"/>
                <a:gd name="T38" fmla="*/ 136 w 173"/>
                <a:gd name="T39" fmla="*/ 37 h 174"/>
                <a:gd name="T40" fmla="*/ 115 w 173"/>
                <a:gd name="T41" fmla="*/ 21 h 174"/>
                <a:gd name="T42" fmla="*/ 86 w 173"/>
                <a:gd name="T43" fmla="*/ 15 h 174"/>
                <a:gd name="T44" fmla="*/ 58 w 173"/>
                <a:gd name="T45" fmla="*/ 21 h 174"/>
                <a:gd name="T46" fmla="*/ 37 w 173"/>
                <a:gd name="T47" fmla="*/ 37 h 174"/>
                <a:gd name="T48" fmla="*/ 23 w 173"/>
                <a:gd name="T49" fmla="*/ 60 h 174"/>
                <a:gd name="T50" fmla="*/ 18 w 173"/>
                <a:gd name="T51" fmla="*/ 87 h 174"/>
                <a:gd name="T52" fmla="*/ 23 w 173"/>
                <a:gd name="T53" fmla="*/ 114 h 174"/>
                <a:gd name="T54" fmla="*/ 37 w 173"/>
                <a:gd name="T55" fmla="*/ 137 h 174"/>
                <a:gd name="T56" fmla="*/ 58 w 173"/>
                <a:gd name="T57" fmla="*/ 152 h 174"/>
                <a:gd name="T58" fmla="*/ 86 w 173"/>
                <a:gd name="T59" fmla="*/ 158 h 174"/>
                <a:gd name="T60" fmla="*/ 115 w 173"/>
                <a:gd name="T61" fmla="*/ 152 h 174"/>
                <a:gd name="T62" fmla="*/ 136 w 173"/>
                <a:gd name="T63" fmla="*/ 137 h 174"/>
                <a:gd name="T64" fmla="*/ 150 w 173"/>
                <a:gd name="T65" fmla="*/ 114 h 174"/>
                <a:gd name="T66" fmla="*/ 154 w 173"/>
                <a:gd name="T67" fmla="*/ 87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73" h="174">
                  <a:moveTo>
                    <a:pt x="173" y="87"/>
                  </a:moveTo>
                  <a:cubicBezTo>
                    <a:pt x="173" y="99"/>
                    <a:pt x="170" y="111"/>
                    <a:pt x="166" y="122"/>
                  </a:cubicBezTo>
                  <a:cubicBezTo>
                    <a:pt x="162" y="132"/>
                    <a:pt x="156" y="141"/>
                    <a:pt x="148" y="149"/>
                  </a:cubicBezTo>
                  <a:cubicBezTo>
                    <a:pt x="140" y="157"/>
                    <a:pt x="131" y="163"/>
                    <a:pt x="121" y="167"/>
                  </a:cubicBezTo>
                  <a:cubicBezTo>
                    <a:pt x="110" y="171"/>
                    <a:pt x="99" y="174"/>
                    <a:pt x="86" y="174"/>
                  </a:cubicBezTo>
                  <a:cubicBezTo>
                    <a:pt x="74" y="174"/>
                    <a:pt x="63" y="171"/>
                    <a:pt x="52" y="167"/>
                  </a:cubicBezTo>
                  <a:cubicBezTo>
                    <a:pt x="42" y="163"/>
                    <a:pt x="33" y="157"/>
                    <a:pt x="25" y="149"/>
                  </a:cubicBezTo>
                  <a:cubicBezTo>
                    <a:pt x="17" y="141"/>
                    <a:pt x="11" y="132"/>
                    <a:pt x="7" y="122"/>
                  </a:cubicBezTo>
                  <a:cubicBezTo>
                    <a:pt x="2" y="111"/>
                    <a:pt x="0" y="99"/>
                    <a:pt x="0" y="87"/>
                  </a:cubicBezTo>
                  <a:cubicBezTo>
                    <a:pt x="0" y="74"/>
                    <a:pt x="2" y="63"/>
                    <a:pt x="7" y="52"/>
                  </a:cubicBezTo>
                  <a:cubicBezTo>
                    <a:pt x="11" y="41"/>
                    <a:pt x="17" y="32"/>
                    <a:pt x="25" y="25"/>
                  </a:cubicBezTo>
                  <a:cubicBezTo>
                    <a:pt x="33" y="17"/>
                    <a:pt x="42" y="11"/>
                    <a:pt x="52" y="7"/>
                  </a:cubicBezTo>
                  <a:cubicBezTo>
                    <a:pt x="63" y="2"/>
                    <a:pt x="74" y="0"/>
                    <a:pt x="86" y="0"/>
                  </a:cubicBezTo>
                  <a:cubicBezTo>
                    <a:pt x="99" y="0"/>
                    <a:pt x="110" y="2"/>
                    <a:pt x="121" y="7"/>
                  </a:cubicBezTo>
                  <a:cubicBezTo>
                    <a:pt x="131" y="11"/>
                    <a:pt x="140" y="17"/>
                    <a:pt x="148" y="25"/>
                  </a:cubicBezTo>
                  <a:cubicBezTo>
                    <a:pt x="156" y="32"/>
                    <a:pt x="162" y="41"/>
                    <a:pt x="166" y="52"/>
                  </a:cubicBezTo>
                  <a:cubicBezTo>
                    <a:pt x="170" y="63"/>
                    <a:pt x="173" y="74"/>
                    <a:pt x="173" y="87"/>
                  </a:cubicBezTo>
                  <a:moveTo>
                    <a:pt x="154" y="87"/>
                  </a:moveTo>
                  <a:cubicBezTo>
                    <a:pt x="154" y="77"/>
                    <a:pt x="153" y="68"/>
                    <a:pt x="150" y="60"/>
                  </a:cubicBezTo>
                  <a:cubicBezTo>
                    <a:pt x="147" y="51"/>
                    <a:pt x="142" y="43"/>
                    <a:pt x="136" y="37"/>
                  </a:cubicBezTo>
                  <a:cubicBezTo>
                    <a:pt x="130" y="30"/>
                    <a:pt x="123" y="25"/>
                    <a:pt x="115" y="21"/>
                  </a:cubicBezTo>
                  <a:cubicBezTo>
                    <a:pt x="106" y="17"/>
                    <a:pt x="97" y="15"/>
                    <a:pt x="86" y="15"/>
                  </a:cubicBezTo>
                  <a:cubicBezTo>
                    <a:pt x="76" y="15"/>
                    <a:pt x="66" y="17"/>
                    <a:pt x="58" y="21"/>
                  </a:cubicBezTo>
                  <a:cubicBezTo>
                    <a:pt x="49" y="25"/>
                    <a:pt x="42" y="30"/>
                    <a:pt x="37" y="37"/>
                  </a:cubicBezTo>
                  <a:cubicBezTo>
                    <a:pt x="31" y="43"/>
                    <a:pt x="26" y="51"/>
                    <a:pt x="23" y="60"/>
                  </a:cubicBezTo>
                  <a:cubicBezTo>
                    <a:pt x="20" y="68"/>
                    <a:pt x="18" y="77"/>
                    <a:pt x="18" y="87"/>
                  </a:cubicBezTo>
                  <a:cubicBezTo>
                    <a:pt x="18" y="96"/>
                    <a:pt x="20" y="105"/>
                    <a:pt x="23" y="114"/>
                  </a:cubicBezTo>
                  <a:cubicBezTo>
                    <a:pt x="26" y="123"/>
                    <a:pt x="31" y="130"/>
                    <a:pt x="37" y="137"/>
                  </a:cubicBezTo>
                  <a:cubicBezTo>
                    <a:pt x="42" y="143"/>
                    <a:pt x="49" y="149"/>
                    <a:pt x="58" y="152"/>
                  </a:cubicBezTo>
                  <a:cubicBezTo>
                    <a:pt x="66" y="156"/>
                    <a:pt x="76" y="158"/>
                    <a:pt x="86" y="158"/>
                  </a:cubicBezTo>
                  <a:cubicBezTo>
                    <a:pt x="97" y="158"/>
                    <a:pt x="106" y="156"/>
                    <a:pt x="115" y="152"/>
                  </a:cubicBezTo>
                  <a:cubicBezTo>
                    <a:pt x="123" y="149"/>
                    <a:pt x="130" y="143"/>
                    <a:pt x="136" y="137"/>
                  </a:cubicBezTo>
                  <a:cubicBezTo>
                    <a:pt x="142" y="130"/>
                    <a:pt x="147" y="123"/>
                    <a:pt x="150" y="114"/>
                  </a:cubicBezTo>
                  <a:cubicBezTo>
                    <a:pt x="153" y="105"/>
                    <a:pt x="154" y="96"/>
                    <a:pt x="154" y="87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  <p:sp>
          <p:nvSpPr>
            <p:cNvPr id="19" name="Freeform 10"/>
            <p:cNvSpPr>
              <a:spLocks/>
            </p:cNvSpPr>
            <p:nvPr userDrawn="1"/>
          </p:nvSpPr>
          <p:spPr bwMode="auto">
            <a:xfrm>
              <a:off x="9858945" y="4741664"/>
              <a:ext cx="119063" cy="209550"/>
            </a:xfrm>
            <a:custGeom>
              <a:avLst/>
              <a:gdLst>
                <a:gd name="T0" fmla="*/ 14 w 75"/>
                <a:gd name="T1" fmla="*/ 120 h 132"/>
                <a:gd name="T2" fmla="*/ 75 w 75"/>
                <a:gd name="T3" fmla="*/ 120 h 132"/>
                <a:gd name="T4" fmla="*/ 75 w 75"/>
                <a:gd name="T5" fmla="*/ 132 h 132"/>
                <a:gd name="T6" fmla="*/ 0 w 75"/>
                <a:gd name="T7" fmla="*/ 132 h 132"/>
                <a:gd name="T8" fmla="*/ 0 w 75"/>
                <a:gd name="T9" fmla="*/ 0 h 132"/>
                <a:gd name="T10" fmla="*/ 14 w 75"/>
                <a:gd name="T11" fmla="*/ 0 h 132"/>
                <a:gd name="T12" fmla="*/ 14 w 75"/>
                <a:gd name="T13" fmla="*/ 120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5" h="132">
                  <a:moveTo>
                    <a:pt x="14" y="120"/>
                  </a:moveTo>
                  <a:lnTo>
                    <a:pt x="75" y="120"/>
                  </a:lnTo>
                  <a:lnTo>
                    <a:pt x="75" y="132"/>
                  </a:lnTo>
                  <a:lnTo>
                    <a:pt x="0" y="132"/>
                  </a:lnTo>
                  <a:lnTo>
                    <a:pt x="0" y="0"/>
                  </a:lnTo>
                  <a:lnTo>
                    <a:pt x="14" y="0"/>
                  </a:lnTo>
                  <a:lnTo>
                    <a:pt x="14" y="12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  <p:sp>
          <p:nvSpPr>
            <p:cNvPr id="20" name="Rectangle 11"/>
            <p:cNvSpPr>
              <a:spLocks noChangeArrowheads="1"/>
            </p:cNvSpPr>
            <p:nvPr userDrawn="1"/>
          </p:nvSpPr>
          <p:spPr bwMode="auto">
            <a:xfrm>
              <a:off x="10065320" y="4741664"/>
              <a:ext cx="22225" cy="20955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  <p:sp>
          <p:nvSpPr>
            <p:cNvPr id="21" name="Freeform 12"/>
            <p:cNvSpPr>
              <a:spLocks/>
            </p:cNvSpPr>
            <p:nvPr userDrawn="1"/>
          </p:nvSpPr>
          <p:spPr bwMode="auto">
            <a:xfrm>
              <a:off x="10190733" y="4736901"/>
              <a:ext cx="133350" cy="220663"/>
            </a:xfrm>
            <a:custGeom>
              <a:avLst/>
              <a:gdLst>
                <a:gd name="T0" fmla="*/ 89 w 106"/>
                <a:gd name="T1" fmla="*/ 31 h 174"/>
                <a:gd name="T2" fmla="*/ 57 w 106"/>
                <a:gd name="T3" fmla="*/ 15 h 174"/>
                <a:gd name="T4" fmla="*/ 44 w 106"/>
                <a:gd name="T5" fmla="*/ 17 h 174"/>
                <a:gd name="T6" fmla="*/ 33 w 106"/>
                <a:gd name="T7" fmla="*/ 22 h 174"/>
                <a:gd name="T8" fmla="*/ 25 w 106"/>
                <a:gd name="T9" fmla="*/ 32 h 174"/>
                <a:gd name="T10" fmla="*/ 22 w 106"/>
                <a:gd name="T11" fmla="*/ 45 h 174"/>
                <a:gd name="T12" fmla="*/ 28 w 106"/>
                <a:gd name="T13" fmla="*/ 63 h 174"/>
                <a:gd name="T14" fmla="*/ 43 w 106"/>
                <a:gd name="T15" fmla="*/ 73 h 174"/>
                <a:gd name="T16" fmla="*/ 64 w 106"/>
                <a:gd name="T17" fmla="*/ 80 h 174"/>
                <a:gd name="T18" fmla="*/ 84 w 106"/>
                <a:gd name="T19" fmla="*/ 88 h 174"/>
                <a:gd name="T20" fmla="*/ 100 w 106"/>
                <a:gd name="T21" fmla="*/ 102 h 174"/>
                <a:gd name="T22" fmla="*/ 106 w 106"/>
                <a:gd name="T23" fmla="*/ 126 h 174"/>
                <a:gd name="T24" fmla="*/ 101 w 106"/>
                <a:gd name="T25" fmla="*/ 146 h 174"/>
                <a:gd name="T26" fmla="*/ 89 w 106"/>
                <a:gd name="T27" fmla="*/ 161 h 174"/>
                <a:gd name="T28" fmla="*/ 71 w 106"/>
                <a:gd name="T29" fmla="*/ 170 h 174"/>
                <a:gd name="T30" fmla="*/ 52 w 106"/>
                <a:gd name="T31" fmla="*/ 174 h 174"/>
                <a:gd name="T32" fmla="*/ 23 w 106"/>
                <a:gd name="T33" fmla="*/ 168 h 174"/>
                <a:gd name="T34" fmla="*/ 0 w 106"/>
                <a:gd name="T35" fmla="*/ 149 h 174"/>
                <a:gd name="T36" fmla="*/ 15 w 106"/>
                <a:gd name="T37" fmla="*/ 138 h 174"/>
                <a:gd name="T38" fmla="*/ 30 w 106"/>
                <a:gd name="T39" fmla="*/ 153 h 174"/>
                <a:gd name="T40" fmla="*/ 53 w 106"/>
                <a:gd name="T41" fmla="*/ 158 h 174"/>
                <a:gd name="T42" fmla="*/ 65 w 106"/>
                <a:gd name="T43" fmla="*/ 156 h 174"/>
                <a:gd name="T44" fmla="*/ 77 w 106"/>
                <a:gd name="T45" fmla="*/ 150 h 174"/>
                <a:gd name="T46" fmla="*/ 85 w 106"/>
                <a:gd name="T47" fmla="*/ 141 h 174"/>
                <a:gd name="T48" fmla="*/ 88 w 106"/>
                <a:gd name="T49" fmla="*/ 128 h 174"/>
                <a:gd name="T50" fmla="*/ 84 w 106"/>
                <a:gd name="T51" fmla="*/ 114 h 174"/>
                <a:gd name="T52" fmla="*/ 75 w 106"/>
                <a:gd name="T53" fmla="*/ 104 h 174"/>
                <a:gd name="T54" fmla="*/ 61 w 106"/>
                <a:gd name="T55" fmla="*/ 98 h 174"/>
                <a:gd name="T56" fmla="*/ 46 w 106"/>
                <a:gd name="T57" fmla="*/ 93 h 174"/>
                <a:gd name="T58" fmla="*/ 30 w 106"/>
                <a:gd name="T59" fmla="*/ 87 h 174"/>
                <a:gd name="T60" fmla="*/ 17 w 106"/>
                <a:gd name="T61" fmla="*/ 79 h 174"/>
                <a:gd name="T62" fmla="*/ 7 w 106"/>
                <a:gd name="T63" fmla="*/ 66 h 174"/>
                <a:gd name="T64" fmla="*/ 3 w 106"/>
                <a:gd name="T65" fmla="*/ 47 h 174"/>
                <a:gd name="T66" fmla="*/ 8 w 106"/>
                <a:gd name="T67" fmla="*/ 26 h 174"/>
                <a:gd name="T68" fmla="*/ 20 w 106"/>
                <a:gd name="T69" fmla="*/ 11 h 174"/>
                <a:gd name="T70" fmla="*/ 37 w 106"/>
                <a:gd name="T71" fmla="*/ 3 h 174"/>
                <a:gd name="T72" fmla="*/ 57 w 106"/>
                <a:gd name="T73" fmla="*/ 0 h 174"/>
                <a:gd name="T74" fmla="*/ 82 w 106"/>
                <a:gd name="T75" fmla="*/ 4 h 174"/>
                <a:gd name="T76" fmla="*/ 103 w 106"/>
                <a:gd name="T77" fmla="*/ 20 h 174"/>
                <a:gd name="T78" fmla="*/ 89 w 106"/>
                <a:gd name="T79" fmla="*/ 31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06" h="174">
                  <a:moveTo>
                    <a:pt x="89" y="31"/>
                  </a:moveTo>
                  <a:cubicBezTo>
                    <a:pt x="81" y="21"/>
                    <a:pt x="71" y="15"/>
                    <a:pt x="57" y="15"/>
                  </a:cubicBezTo>
                  <a:cubicBezTo>
                    <a:pt x="52" y="15"/>
                    <a:pt x="48" y="16"/>
                    <a:pt x="44" y="17"/>
                  </a:cubicBezTo>
                  <a:cubicBezTo>
                    <a:pt x="40" y="18"/>
                    <a:pt x="36" y="20"/>
                    <a:pt x="33" y="22"/>
                  </a:cubicBezTo>
                  <a:cubicBezTo>
                    <a:pt x="29" y="25"/>
                    <a:pt x="27" y="28"/>
                    <a:pt x="25" y="32"/>
                  </a:cubicBezTo>
                  <a:cubicBezTo>
                    <a:pt x="23" y="36"/>
                    <a:pt x="22" y="40"/>
                    <a:pt x="22" y="45"/>
                  </a:cubicBezTo>
                  <a:cubicBezTo>
                    <a:pt x="22" y="53"/>
                    <a:pt x="24" y="59"/>
                    <a:pt x="28" y="63"/>
                  </a:cubicBezTo>
                  <a:cubicBezTo>
                    <a:pt x="32" y="67"/>
                    <a:pt x="37" y="70"/>
                    <a:pt x="43" y="73"/>
                  </a:cubicBezTo>
                  <a:cubicBezTo>
                    <a:pt x="50" y="75"/>
                    <a:pt x="57" y="78"/>
                    <a:pt x="64" y="80"/>
                  </a:cubicBezTo>
                  <a:cubicBezTo>
                    <a:pt x="71" y="82"/>
                    <a:pt x="78" y="85"/>
                    <a:pt x="84" y="88"/>
                  </a:cubicBezTo>
                  <a:cubicBezTo>
                    <a:pt x="91" y="92"/>
                    <a:pt x="96" y="96"/>
                    <a:pt x="100" y="102"/>
                  </a:cubicBezTo>
                  <a:cubicBezTo>
                    <a:pt x="104" y="108"/>
                    <a:pt x="106" y="116"/>
                    <a:pt x="106" y="126"/>
                  </a:cubicBezTo>
                  <a:cubicBezTo>
                    <a:pt x="106" y="133"/>
                    <a:pt x="105" y="140"/>
                    <a:pt x="101" y="146"/>
                  </a:cubicBezTo>
                  <a:cubicBezTo>
                    <a:pt x="98" y="152"/>
                    <a:pt x="94" y="157"/>
                    <a:pt x="89" y="161"/>
                  </a:cubicBezTo>
                  <a:cubicBezTo>
                    <a:pt x="84" y="165"/>
                    <a:pt x="78" y="168"/>
                    <a:pt x="71" y="170"/>
                  </a:cubicBezTo>
                  <a:cubicBezTo>
                    <a:pt x="65" y="173"/>
                    <a:pt x="58" y="174"/>
                    <a:pt x="52" y="174"/>
                  </a:cubicBezTo>
                  <a:cubicBezTo>
                    <a:pt x="42" y="174"/>
                    <a:pt x="32" y="172"/>
                    <a:pt x="23" y="168"/>
                  </a:cubicBezTo>
                  <a:cubicBezTo>
                    <a:pt x="14" y="164"/>
                    <a:pt x="6" y="158"/>
                    <a:pt x="0" y="149"/>
                  </a:cubicBezTo>
                  <a:cubicBezTo>
                    <a:pt x="15" y="138"/>
                    <a:pt x="15" y="138"/>
                    <a:pt x="15" y="138"/>
                  </a:cubicBezTo>
                  <a:cubicBezTo>
                    <a:pt x="19" y="144"/>
                    <a:pt x="24" y="149"/>
                    <a:pt x="30" y="153"/>
                  </a:cubicBezTo>
                  <a:cubicBezTo>
                    <a:pt x="36" y="156"/>
                    <a:pt x="44" y="158"/>
                    <a:pt x="53" y="158"/>
                  </a:cubicBezTo>
                  <a:cubicBezTo>
                    <a:pt x="57" y="158"/>
                    <a:pt x="61" y="158"/>
                    <a:pt x="65" y="156"/>
                  </a:cubicBezTo>
                  <a:cubicBezTo>
                    <a:pt x="69" y="155"/>
                    <a:pt x="73" y="153"/>
                    <a:pt x="77" y="150"/>
                  </a:cubicBezTo>
                  <a:cubicBezTo>
                    <a:pt x="80" y="148"/>
                    <a:pt x="83" y="145"/>
                    <a:pt x="85" y="141"/>
                  </a:cubicBezTo>
                  <a:cubicBezTo>
                    <a:pt x="87" y="137"/>
                    <a:pt x="88" y="133"/>
                    <a:pt x="88" y="128"/>
                  </a:cubicBezTo>
                  <a:cubicBezTo>
                    <a:pt x="88" y="122"/>
                    <a:pt x="87" y="118"/>
                    <a:pt x="84" y="114"/>
                  </a:cubicBezTo>
                  <a:cubicBezTo>
                    <a:pt x="82" y="110"/>
                    <a:pt x="79" y="107"/>
                    <a:pt x="75" y="104"/>
                  </a:cubicBezTo>
                  <a:cubicBezTo>
                    <a:pt x="71" y="102"/>
                    <a:pt x="66" y="99"/>
                    <a:pt x="61" y="98"/>
                  </a:cubicBezTo>
                  <a:cubicBezTo>
                    <a:pt x="56" y="96"/>
                    <a:pt x="51" y="94"/>
                    <a:pt x="46" y="93"/>
                  </a:cubicBezTo>
                  <a:cubicBezTo>
                    <a:pt x="40" y="91"/>
                    <a:pt x="35" y="89"/>
                    <a:pt x="30" y="87"/>
                  </a:cubicBezTo>
                  <a:cubicBezTo>
                    <a:pt x="25" y="85"/>
                    <a:pt x="20" y="82"/>
                    <a:pt x="17" y="79"/>
                  </a:cubicBezTo>
                  <a:cubicBezTo>
                    <a:pt x="13" y="75"/>
                    <a:pt x="9" y="71"/>
                    <a:pt x="7" y="66"/>
                  </a:cubicBezTo>
                  <a:cubicBezTo>
                    <a:pt x="5" y="61"/>
                    <a:pt x="3" y="55"/>
                    <a:pt x="3" y="47"/>
                  </a:cubicBezTo>
                  <a:cubicBezTo>
                    <a:pt x="3" y="39"/>
                    <a:pt x="5" y="32"/>
                    <a:pt x="8" y="26"/>
                  </a:cubicBezTo>
                  <a:cubicBezTo>
                    <a:pt x="11" y="20"/>
                    <a:pt x="15" y="15"/>
                    <a:pt x="20" y="11"/>
                  </a:cubicBezTo>
                  <a:cubicBezTo>
                    <a:pt x="25" y="8"/>
                    <a:pt x="31" y="5"/>
                    <a:pt x="37" y="3"/>
                  </a:cubicBezTo>
                  <a:cubicBezTo>
                    <a:pt x="44" y="1"/>
                    <a:pt x="50" y="0"/>
                    <a:pt x="57" y="0"/>
                  </a:cubicBezTo>
                  <a:cubicBezTo>
                    <a:pt x="66" y="0"/>
                    <a:pt x="75" y="1"/>
                    <a:pt x="82" y="4"/>
                  </a:cubicBezTo>
                  <a:cubicBezTo>
                    <a:pt x="90" y="7"/>
                    <a:pt x="97" y="13"/>
                    <a:pt x="103" y="20"/>
                  </a:cubicBezTo>
                  <a:lnTo>
                    <a:pt x="89" y="3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  <p:sp>
          <p:nvSpPr>
            <p:cNvPr id="22" name="Freeform 13"/>
            <p:cNvSpPr>
              <a:spLocks/>
            </p:cNvSpPr>
            <p:nvPr userDrawn="1"/>
          </p:nvSpPr>
          <p:spPr bwMode="auto">
            <a:xfrm>
              <a:off x="10427270" y="4741664"/>
              <a:ext cx="133350" cy="209550"/>
            </a:xfrm>
            <a:custGeom>
              <a:avLst/>
              <a:gdLst>
                <a:gd name="T0" fmla="*/ 13 w 84"/>
                <a:gd name="T1" fmla="*/ 120 h 132"/>
                <a:gd name="T2" fmla="*/ 84 w 84"/>
                <a:gd name="T3" fmla="*/ 120 h 132"/>
                <a:gd name="T4" fmla="*/ 84 w 84"/>
                <a:gd name="T5" fmla="*/ 132 h 132"/>
                <a:gd name="T6" fmla="*/ 0 w 84"/>
                <a:gd name="T7" fmla="*/ 132 h 132"/>
                <a:gd name="T8" fmla="*/ 0 w 84"/>
                <a:gd name="T9" fmla="*/ 0 h 132"/>
                <a:gd name="T10" fmla="*/ 82 w 84"/>
                <a:gd name="T11" fmla="*/ 0 h 132"/>
                <a:gd name="T12" fmla="*/ 82 w 84"/>
                <a:gd name="T13" fmla="*/ 13 h 132"/>
                <a:gd name="T14" fmla="*/ 13 w 84"/>
                <a:gd name="T15" fmla="*/ 13 h 132"/>
                <a:gd name="T16" fmla="*/ 13 w 84"/>
                <a:gd name="T17" fmla="*/ 58 h 132"/>
                <a:gd name="T18" fmla="*/ 77 w 84"/>
                <a:gd name="T19" fmla="*/ 58 h 132"/>
                <a:gd name="T20" fmla="*/ 77 w 84"/>
                <a:gd name="T21" fmla="*/ 70 h 132"/>
                <a:gd name="T22" fmla="*/ 13 w 84"/>
                <a:gd name="T23" fmla="*/ 70 h 132"/>
                <a:gd name="T24" fmla="*/ 13 w 84"/>
                <a:gd name="T25" fmla="*/ 120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4" h="132">
                  <a:moveTo>
                    <a:pt x="13" y="120"/>
                  </a:moveTo>
                  <a:lnTo>
                    <a:pt x="84" y="120"/>
                  </a:lnTo>
                  <a:lnTo>
                    <a:pt x="84" y="132"/>
                  </a:lnTo>
                  <a:lnTo>
                    <a:pt x="0" y="132"/>
                  </a:lnTo>
                  <a:lnTo>
                    <a:pt x="0" y="0"/>
                  </a:lnTo>
                  <a:lnTo>
                    <a:pt x="82" y="0"/>
                  </a:lnTo>
                  <a:lnTo>
                    <a:pt x="82" y="13"/>
                  </a:lnTo>
                  <a:lnTo>
                    <a:pt x="13" y="13"/>
                  </a:lnTo>
                  <a:lnTo>
                    <a:pt x="13" y="58"/>
                  </a:lnTo>
                  <a:lnTo>
                    <a:pt x="77" y="58"/>
                  </a:lnTo>
                  <a:lnTo>
                    <a:pt x="77" y="70"/>
                  </a:lnTo>
                  <a:lnTo>
                    <a:pt x="13" y="70"/>
                  </a:lnTo>
                  <a:lnTo>
                    <a:pt x="13" y="12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  <p:sp>
          <p:nvSpPr>
            <p:cNvPr id="23" name="Freeform 14"/>
            <p:cNvSpPr>
              <a:spLocks/>
            </p:cNvSpPr>
            <p:nvPr userDrawn="1"/>
          </p:nvSpPr>
          <p:spPr bwMode="auto">
            <a:xfrm>
              <a:off x="10660633" y="4741664"/>
              <a:ext cx="133350" cy="209550"/>
            </a:xfrm>
            <a:custGeom>
              <a:avLst/>
              <a:gdLst>
                <a:gd name="T0" fmla="*/ 14 w 84"/>
                <a:gd name="T1" fmla="*/ 120 h 132"/>
                <a:gd name="T2" fmla="*/ 84 w 84"/>
                <a:gd name="T3" fmla="*/ 120 h 132"/>
                <a:gd name="T4" fmla="*/ 84 w 84"/>
                <a:gd name="T5" fmla="*/ 132 h 132"/>
                <a:gd name="T6" fmla="*/ 0 w 84"/>
                <a:gd name="T7" fmla="*/ 132 h 132"/>
                <a:gd name="T8" fmla="*/ 0 w 84"/>
                <a:gd name="T9" fmla="*/ 0 h 132"/>
                <a:gd name="T10" fmla="*/ 83 w 84"/>
                <a:gd name="T11" fmla="*/ 0 h 132"/>
                <a:gd name="T12" fmla="*/ 83 w 84"/>
                <a:gd name="T13" fmla="*/ 13 h 132"/>
                <a:gd name="T14" fmla="*/ 14 w 84"/>
                <a:gd name="T15" fmla="*/ 13 h 132"/>
                <a:gd name="T16" fmla="*/ 14 w 84"/>
                <a:gd name="T17" fmla="*/ 58 h 132"/>
                <a:gd name="T18" fmla="*/ 78 w 84"/>
                <a:gd name="T19" fmla="*/ 58 h 132"/>
                <a:gd name="T20" fmla="*/ 78 w 84"/>
                <a:gd name="T21" fmla="*/ 70 h 132"/>
                <a:gd name="T22" fmla="*/ 14 w 84"/>
                <a:gd name="T23" fmla="*/ 70 h 132"/>
                <a:gd name="T24" fmla="*/ 14 w 84"/>
                <a:gd name="T25" fmla="*/ 120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4" h="132">
                  <a:moveTo>
                    <a:pt x="14" y="120"/>
                  </a:moveTo>
                  <a:lnTo>
                    <a:pt x="84" y="120"/>
                  </a:lnTo>
                  <a:lnTo>
                    <a:pt x="84" y="132"/>
                  </a:lnTo>
                  <a:lnTo>
                    <a:pt x="0" y="132"/>
                  </a:lnTo>
                  <a:lnTo>
                    <a:pt x="0" y="0"/>
                  </a:lnTo>
                  <a:lnTo>
                    <a:pt x="83" y="0"/>
                  </a:lnTo>
                  <a:lnTo>
                    <a:pt x="83" y="13"/>
                  </a:lnTo>
                  <a:lnTo>
                    <a:pt x="14" y="13"/>
                  </a:lnTo>
                  <a:lnTo>
                    <a:pt x="14" y="58"/>
                  </a:lnTo>
                  <a:lnTo>
                    <a:pt x="78" y="58"/>
                  </a:lnTo>
                  <a:lnTo>
                    <a:pt x="78" y="70"/>
                  </a:lnTo>
                  <a:lnTo>
                    <a:pt x="14" y="70"/>
                  </a:lnTo>
                  <a:lnTo>
                    <a:pt x="14" y="12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</p:grpSp>
      <p:sp>
        <p:nvSpPr>
          <p:cNvPr id="6" name="Espace réservé du numéro de diapositive 5"/>
          <p:cNvSpPr>
            <a:spLocks noGrp="1" noChangeAspect="1"/>
          </p:cNvSpPr>
          <p:nvPr>
            <p:ph type="sldNum" sz="quarter" idx="4"/>
          </p:nvPr>
        </p:nvSpPr>
        <p:spPr>
          <a:xfrm>
            <a:off x="11395709" y="6293822"/>
            <a:ext cx="672075" cy="504056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vert="horz" wrap="none" lIns="0" tIns="0" rIns="0" bIns="0" rtlCol="0" anchor="ctr">
            <a:noAutofit/>
          </a:bodyPr>
          <a:lstStyle>
            <a:lvl1pPr algn="ctr">
              <a:defRPr sz="1600" b="1">
                <a:solidFill>
                  <a:schemeClr val="bg1"/>
                </a:solidFill>
                <a:latin typeface="+mj-lt"/>
                <a:cs typeface="Times"/>
              </a:defRPr>
            </a:lvl1pPr>
          </a:lstStyle>
          <a:p>
            <a:fld id="{CF4668DC-857F-487D-BFFA-8C0CA5037977}" type="slidenum">
              <a:rPr lang="fr-BE" smtClean="0"/>
              <a:pPr/>
              <a:t>‹Nº›</a:t>
            </a:fld>
            <a:endParaRPr lang="fr-BE" dirty="0"/>
          </a:p>
        </p:txBody>
      </p:sp>
      <p:sp>
        <p:nvSpPr>
          <p:cNvPr id="25" name="Ellipse 24"/>
          <p:cNvSpPr/>
          <p:nvPr userDrawn="1"/>
        </p:nvSpPr>
        <p:spPr>
          <a:xfrm>
            <a:off x="-133710" y="497353"/>
            <a:ext cx="960107" cy="72008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800"/>
          </a:p>
        </p:txBody>
      </p:sp>
    </p:spTree>
    <p:extLst>
      <p:ext uri="{BB962C8B-B14F-4D97-AF65-F5344CB8AC3E}">
        <p14:creationId xmlns:p14="http://schemas.microsoft.com/office/powerpoint/2010/main" val="41291938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  <p:sldLayoutId id="2147483712" r:id="rId12"/>
    <p:sldLayoutId id="2147483713" r:id="rId13"/>
    <p:sldLayoutId id="2147483714" r:id="rId14"/>
    <p:sldLayoutId id="2147483715" r:id="rId15"/>
  </p:sldLayoutIdLst>
  <p:transition spd="slow">
    <p:strips dir="rd"/>
  </p:transition>
  <p:hf hdr="0" ftr="0" dt="0"/>
  <p:txStyles>
    <p:titleStyle>
      <a:lvl1pPr algn="l" defTabSz="914400" rtl="0" eaLnBrk="1" latinLnBrk="0" hangingPunct="1">
        <a:spcBef>
          <a:spcPct val="0"/>
        </a:spcBef>
        <a:buNone/>
        <a:defRPr sz="2400" b="0" kern="1200" cap="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1800"/>
        </a:spcBef>
        <a:spcAft>
          <a:spcPts val="600"/>
        </a:spcAft>
        <a:buFontTx/>
        <a:buNone/>
        <a:defRPr sz="1600" b="1" kern="1200">
          <a:solidFill>
            <a:schemeClr val="accent2"/>
          </a:solidFill>
          <a:latin typeface="+mn-lt"/>
          <a:ea typeface="+mn-ea"/>
          <a:cs typeface="+mn-cs"/>
        </a:defRPr>
      </a:lvl1pPr>
      <a:lvl2pPr marL="180975" indent="-180975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accent2"/>
        </a:buClr>
        <a:buSzPct val="70000"/>
        <a:buFont typeface="Wingdings" panose="05000000000000000000" pitchFamily="2" charset="2"/>
        <a:buChar char="l"/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361950" indent="0" algn="l" defTabSz="914400" rtl="0" eaLnBrk="1" latinLnBrk="0" hangingPunct="1">
        <a:lnSpc>
          <a:spcPct val="100000"/>
        </a:lnSpc>
        <a:spcBef>
          <a:spcPts val="0"/>
        </a:spcBef>
        <a:spcAft>
          <a:spcPts val="300"/>
        </a:spcAft>
        <a:buFontTx/>
        <a:buNone/>
        <a:defRPr sz="1400" b="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e 23"/>
          <p:cNvGrpSpPr/>
          <p:nvPr/>
        </p:nvGrpSpPr>
        <p:grpSpPr>
          <a:xfrm>
            <a:off x="10102249" y="6387624"/>
            <a:ext cx="291571" cy="315644"/>
            <a:chOff x="9763695" y="4005064"/>
            <a:chExt cx="519113" cy="561975"/>
          </a:xfrm>
        </p:grpSpPr>
        <p:sp>
          <p:nvSpPr>
            <p:cNvPr id="10" name="Freeform 5"/>
            <p:cNvSpPr>
              <a:spLocks/>
            </p:cNvSpPr>
            <p:nvPr/>
          </p:nvSpPr>
          <p:spPr bwMode="auto">
            <a:xfrm>
              <a:off x="9763695" y="4005064"/>
              <a:ext cx="519113" cy="561975"/>
            </a:xfrm>
            <a:custGeom>
              <a:avLst/>
              <a:gdLst>
                <a:gd name="T0" fmla="*/ 405 w 409"/>
                <a:gd name="T1" fmla="*/ 336 h 444"/>
                <a:gd name="T2" fmla="*/ 364 w 409"/>
                <a:gd name="T3" fmla="*/ 336 h 444"/>
                <a:gd name="T4" fmla="*/ 301 w 409"/>
                <a:gd name="T5" fmla="*/ 392 h 444"/>
                <a:gd name="T6" fmla="*/ 217 w 409"/>
                <a:gd name="T7" fmla="*/ 411 h 444"/>
                <a:gd name="T8" fmla="*/ 89 w 409"/>
                <a:gd name="T9" fmla="*/ 356 h 444"/>
                <a:gd name="T10" fmla="*/ 37 w 409"/>
                <a:gd name="T11" fmla="*/ 220 h 444"/>
                <a:gd name="T12" fmla="*/ 90 w 409"/>
                <a:gd name="T13" fmla="*/ 89 h 444"/>
                <a:gd name="T14" fmla="*/ 217 w 409"/>
                <a:gd name="T15" fmla="*/ 33 h 444"/>
                <a:gd name="T16" fmla="*/ 302 w 409"/>
                <a:gd name="T17" fmla="*/ 53 h 444"/>
                <a:gd name="T18" fmla="*/ 367 w 409"/>
                <a:gd name="T19" fmla="*/ 112 h 444"/>
                <a:gd name="T20" fmla="*/ 409 w 409"/>
                <a:gd name="T21" fmla="*/ 112 h 444"/>
                <a:gd name="T22" fmla="*/ 332 w 409"/>
                <a:gd name="T23" fmla="*/ 31 h 444"/>
                <a:gd name="T24" fmla="*/ 218 w 409"/>
                <a:gd name="T25" fmla="*/ 0 h 444"/>
                <a:gd name="T26" fmla="*/ 135 w 409"/>
                <a:gd name="T27" fmla="*/ 16 h 444"/>
                <a:gd name="T28" fmla="*/ 67 w 409"/>
                <a:gd name="T29" fmla="*/ 62 h 444"/>
                <a:gd name="T30" fmla="*/ 17 w 409"/>
                <a:gd name="T31" fmla="*/ 134 h 444"/>
                <a:gd name="T32" fmla="*/ 0 w 409"/>
                <a:gd name="T33" fmla="*/ 219 h 444"/>
                <a:gd name="T34" fmla="*/ 63 w 409"/>
                <a:gd name="T35" fmla="*/ 379 h 444"/>
                <a:gd name="T36" fmla="*/ 220 w 409"/>
                <a:gd name="T37" fmla="*/ 444 h 444"/>
                <a:gd name="T38" fmla="*/ 330 w 409"/>
                <a:gd name="T39" fmla="*/ 414 h 444"/>
                <a:gd name="T40" fmla="*/ 405 w 409"/>
                <a:gd name="T41" fmla="*/ 336 h 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409" h="444">
                  <a:moveTo>
                    <a:pt x="405" y="336"/>
                  </a:moveTo>
                  <a:cubicBezTo>
                    <a:pt x="364" y="336"/>
                    <a:pt x="364" y="336"/>
                    <a:pt x="364" y="336"/>
                  </a:cubicBezTo>
                  <a:cubicBezTo>
                    <a:pt x="346" y="361"/>
                    <a:pt x="325" y="379"/>
                    <a:pt x="301" y="392"/>
                  </a:cubicBezTo>
                  <a:cubicBezTo>
                    <a:pt x="276" y="405"/>
                    <a:pt x="248" y="411"/>
                    <a:pt x="217" y="411"/>
                  </a:cubicBezTo>
                  <a:cubicBezTo>
                    <a:pt x="167" y="411"/>
                    <a:pt x="124" y="393"/>
                    <a:pt x="89" y="356"/>
                  </a:cubicBezTo>
                  <a:cubicBezTo>
                    <a:pt x="54" y="319"/>
                    <a:pt x="37" y="273"/>
                    <a:pt x="37" y="220"/>
                  </a:cubicBezTo>
                  <a:cubicBezTo>
                    <a:pt x="37" y="169"/>
                    <a:pt x="54" y="125"/>
                    <a:pt x="90" y="89"/>
                  </a:cubicBezTo>
                  <a:cubicBezTo>
                    <a:pt x="125" y="52"/>
                    <a:pt x="168" y="33"/>
                    <a:pt x="217" y="33"/>
                  </a:cubicBezTo>
                  <a:cubicBezTo>
                    <a:pt x="249" y="33"/>
                    <a:pt x="277" y="40"/>
                    <a:pt x="302" y="53"/>
                  </a:cubicBezTo>
                  <a:cubicBezTo>
                    <a:pt x="326" y="66"/>
                    <a:pt x="348" y="86"/>
                    <a:pt x="367" y="112"/>
                  </a:cubicBezTo>
                  <a:cubicBezTo>
                    <a:pt x="409" y="112"/>
                    <a:pt x="409" y="112"/>
                    <a:pt x="409" y="112"/>
                  </a:cubicBezTo>
                  <a:cubicBezTo>
                    <a:pt x="390" y="78"/>
                    <a:pt x="364" y="50"/>
                    <a:pt x="332" y="31"/>
                  </a:cubicBezTo>
                  <a:cubicBezTo>
                    <a:pt x="298" y="10"/>
                    <a:pt x="260" y="0"/>
                    <a:pt x="218" y="0"/>
                  </a:cubicBezTo>
                  <a:cubicBezTo>
                    <a:pt x="188" y="0"/>
                    <a:pt x="161" y="5"/>
                    <a:pt x="135" y="16"/>
                  </a:cubicBezTo>
                  <a:cubicBezTo>
                    <a:pt x="110" y="26"/>
                    <a:pt x="87" y="41"/>
                    <a:pt x="67" y="62"/>
                  </a:cubicBezTo>
                  <a:cubicBezTo>
                    <a:pt x="45" y="83"/>
                    <a:pt x="29" y="107"/>
                    <a:pt x="17" y="134"/>
                  </a:cubicBezTo>
                  <a:cubicBezTo>
                    <a:pt x="6" y="161"/>
                    <a:pt x="0" y="189"/>
                    <a:pt x="0" y="219"/>
                  </a:cubicBezTo>
                  <a:cubicBezTo>
                    <a:pt x="0" y="283"/>
                    <a:pt x="21" y="337"/>
                    <a:pt x="63" y="379"/>
                  </a:cubicBezTo>
                  <a:cubicBezTo>
                    <a:pt x="105" y="422"/>
                    <a:pt x="158" y="444"/>
                    <a:pt x="220" y="444"/>
                  </a:cubicBezTo>
                  <a:cubicBezTo>
                    <a:pt x="261" y="444"/>
                    <a:pt x="298" y="434"/>
                    <a:pt x="330" y="414"/>
                  </a:cubicBezTo>
                  <a:cubicBezTo>
                    <a:pt x="361" y="395"/>
                    <a:pt x="386" y="369"/>
                    <a:pt x="405" y="336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350"/>
            </a:p>
          </p:txBody>
        </p:sp>
        <p:sp>
          <p:nvSpPr>
            <p:cNvPr id="11" name="Freeform 6"/>
            <p:cNvSpPr>
              <a:spLocks/>
            </p:cNvSpPr>
            <p:nvPr/>
          </p:nvSpPr>
          <p:spPr bwMode="auto">
            <a:xfrm>
              <a:off x="9841483" y="4086026"/>
              <a:ext cx="204788" cy="404813"/>
            </a:xfrm>
            <a:custGeom>
              <a:avLst/>
              <a:gdLst>
                <a:gd name="T0" fmla="*/ 161 w 161"/>
                <a:gd name="T1" fmla="*/ 321 h 321"/>
                <a:gd name="T2" fmla="*/ 0 w 161"/>
                <a:gd name="T3" fmla="*/ 160 h 321"/>
                <a:gd name="T4" fmla="*/ 161 w 161"/>
                <a:gd name="T5" fmla="*/ 0 h 321"/>
                <a:gd name="T6" fmla="*/ 161 w 161"/>
                <a:gd name="T7" fmla="*/ 36 h 321"/>
                <a:gd name="T8" fmla="*/ 36 w 161"/>
                <a:gd name="T9" fmla="*/ 160 h 321"/>
                <a:gd name="T10" fmla="*/ 161 w 161"/>
                <a:gd name="T11" fmla="*/ 285 h 321"/>
                <a:gd name="T12" fmla="*/ 161 w 161"/>
                <a:gd name="T13" fmla="*/ 321 h 3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1" h="321">
                  <a:moveTo>
                    <a:pt x="161" y="321"/>
                  </a:moveTo>
                  <a:cubicBezTo>
                    <a:pt x="72" y="321"/>
                    <a:pt x="0" y="249"/>
                    <a:pt x="0" y="160"/>
                  </a:cubicBezTo>
                  <a:cubicBezTo>
                    <a:pt x="0" y="72"/>
                    <a:pt x="72" y="0"/>
                    <a:pt x="161" y="0"/>
                  </a:cubicBezTo>
                  <a:cubicBezTo>
                    <a:pt x="161" y="36"/>
                    <a:pt x="161" y="36"/>
                    <a:pt x="161" y="36"/>
                  </a:cubicBezTo>
                  <a:cubicBezTo>
                    <a:pt x="92" y="36"/>
                    <a:pt x="36" y="92"/>
                    <a:pt x="36" y="160"/>
                  </a:cubicBezTo>
                  <a:cubicBezTo>
                    <a:pt x="36" y="229"/>
                    <a:pt x="92" y="285"/>
                    <a:pt x="161" y="285"/>
                  </a:cubicBezTo>
                  <a:lnTo>
                    <a:pt x="161" y="321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350"/>
            </a:p>
          </p:txBody>
        </p:sp>
        <p:sp>
          <p:nvSpPr>
            <p:cNvPr id="12" name="Oval 7"/>
            <p:cNvSpPr>
              <a:spLocks noChangeArrowheads="1"/>
            </p:cNvSpPr>
            <p:nvPr/>
          </p:nvSpPr>
          <p:spPr bwMode="auto">
            <a:xfrm>
              <a:off x="9987533" y="4230489"/>
              <a:ext cx="125413" cy="12541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350"/>
            </a:p>
          </p:txBody>
        </p:sp>
      </p:grpSp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C80467F6-AD07-4FAA-91AC-2DD3D7BC4813}"/>
              </a:ext>
            </a:extLst>
          </p:cNvPr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>
          <a:xfrm>
            <a:off x="340519" y="307826"/>
            <a:ext cx="11137599" cy="35501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B5C050A2-85D9-45E4-8B04-70AC4FCAF6F6}"/>
              </a:ext>
            </a:extLst>
          </p:cNvPr>
          <p:cNvSpPr txBox="1">
            <a:spLocks noChangeAspect="1"/>
          </p:cNvSpPr>
          <p:nvPr>
            <p:custDataLst>
              <p:tags r:id="rId8"/>
            </p:custDataLst>
          </p:nvPr>
        </p:nvSpPr>
        <p:spPr bwMode="auto">
          <a:xfrm>
            <a:off x="11701166" y="6535881"/>
            <a:ext cx="144270" cy="10387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0"/>
                  </a:srgbClr>
                </a:solidFill>
              </a14:hiddenFill>
            </a:ext>
          </a:extLst>
        </p:spPr>
        <p:txBody>
          <a:bodyPr vert="horz" wrap="none" lIns="0" tIns="0" rIns="0" bIns="0" rtlCol="0" anchor="ctr" anchorCtr="0">
            <a:sp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fld id="{DEA97898-B8D9-4802-8E50-33E2AE669F61}" type="slidenum">
              <a:rPr kumimoji="0" lang="fr-FR" sz="675" b="0" i="1" u="none" baseline="0" smtClean="0">
                <a:solidFill>
                  <a:schemeClr val="accent1"/>
                </a:solidFill>
                <a:latin typeface="+mj-lt"/>
              </a:rPr>
              <a:pPr marL="0" indent="0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t>‹Nº›</a:t>
            </a:fld>
            <a:endParaRPr kumimoji="0" lang="fr-FR" sz="600" b="0" i="1" u="none" baseline="0" dirty="0">
              <a:solidFill>
                <a:schemeClr val="accent1"/>
              </a:solidFill>
              <a:latin typeface="+mj-lt"/>
            </a:endParaRPr>
          </a:p>
        </p:txBody>
      </p:sp>
      <p:pic>
        <p:nvPicPr>
          <p:cNvPr id="22" name="Image 21">
            <a:extLst>
              <a:ext uri="{FF2B5EF4-FFF2-40B4-BE49-F238E27FC236}">
                <a16:creationId xmlns:a16="http://schemas.microsoft.com/office/drawing/2014/main" id="{929E5F61-4A03-4A01-997A-D807E87966CC}"/>
              </a:ext>
            </a:extLst>
          </p:cNvPr>
          <p:cNvPicPr>
            <a:picLocks noChangeAspect="1"/>
          </p:cNvPicPr>
          <p:nvPr/>
        </p:nvPicPr>
        <p:blipFill>
          <a:blip r:embed="rId9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5237" y="6456913"/>
            <a:ext cx="983475" cy="257273"/>
          </a:xfrm>
          <a:prstGeom prst="rect">
            <a:avLst/>
          </a:prstGeom>
        </p:spPr>
      </p:pic>
      <p:sp>
        <p:nvSpPr>
          <p:cNvPr id="13" name="Titre 1">
            <a:extLst>
              <a:ext uri="{FF2B5EF4-FFF2-40B4-BE49-F238E27FC236}">
                <a16:creationId xmlns:a16="http://schemas.microsoft.com/office/drawing/2014/main" id="{7A8A7A47-4031-49D8-9B17-7ADCCEEB89FC}"/>
              </a:ext>
            </a:extLst>
          </p:cNvPr>
          <p:cNvSpPr txBox="1">
            <a:spLocks/>
          </p:cNvSpPr>
          <p:nvPr/>
        </p:nvSpPr>
        <p:spPr>
          <a:xfrm>
            <a:off x="1441451" y="6489702"/>
            <a:ext cx="9309100" cy="204529"/>
          </a:xfrm>
          <a:prstGeom prst="rect">
            <a:avLst/>
          </a:prstGeom>
        </p:spPr>
        <p:txBody>
          <a:bodyPr anchor="b" anchorCtr="0"/>
          <a:lstStyle>
            <a:lvl1pPr algn="ctr" defTabSz="914400" rtl="0" eaLnBrk="1" latinLnBrk="0" hangingPunct="1">
              <a:spcBef>
                <a:spcPct val="0"/>
              </a:spcBef>
              <a:buNone/>
              <a:defRPr sz="2800" b="0" kern="1200" cap="all" spc="200" baseline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30000"/>
              </a:lnSpc>
            </a:pPr>
            <a:r>
              <a:rPr lang="en-US" sz="600" dirty="0" err="1">
                <a:solidFill>
                  <a:schemeClr val="tx1"/>
                </a:solidFill>
              </a:rPr>
              <a:t>Organisation</a:t>
            </a:r>
            <a:r>
              <a:rPr lang="en-US" sz="600" dirty="0">
                <a:solidFill>
                  <a:schemeClr val="tx1"/>
                </a:solidFill>
              </a:rPr>
              <a:t> SPAIN</a:t>
            </a:r>
            <a:endParaRPr lang="en-US" sz="600" i="1" dirty="0">
              <a:solidFill>
                <a:schemeClr val="tx1"/>
              </a:solidFill>
            </a:endParaRPr>
          </a:p>
        </p:txBody>
      </p:sp>
      <p:sp>
        <p:nvSpPr>
          <p:cNvPr id="4" name="MSIPCMContentMarking" descr="{&quot;HashCode&quot;:-929196920,&quot;Placement&quot;:&quot;Footer&quot;}">
            <a:extLst>
              <a:ext uri="{FF2B5EF4-FFF2-40B4-BE49-F238E27FC236}">
                <a16:creationId xmlns:a16="http://schemas.microsoft.com/office/drawing/2014/main" id="{EC06B661-321B-4F3D-8753-00BACB39A347}"/>
              </a:ext>
            </a:extLst>
          </p:cNvPr>
          <p:cNvSpPr txBox="1"/>
          <p:nvPr userDrawn="1"/>
        </p:nvSpPr>
        <p:spPr>
          <a:xfrm>
            <a:off x="1" y="6796041"/>
            <a:ext cx="212491" cy="1538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en-US" sz="100">
                <a:solidFill>
                  <a:srgbClr val="FFFFFF"/>
                </a:solidFill>
                <a:latin typeface="Calibri" panose="020F0502020204030204" pitchFamily="34" charset="0"/>
              </a:rPr>
              <a:t>C2 - Internal Natixis</a:t>
            </a:r>
          </a:p>
        </p:txBody>
      </p:sp>
    </p:spTree>
    <p:extLst>
      <p:ext uri="{BB962C8B-B14F-4D97-AF65-F5344CB8AC3E}">
        <p14:creationId xmlns:p14="http://schemas.microsoft.com/office/powerpoint/2010/main" val="38626369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  <p:sldLayoutId id="2147483711" r:id="rId5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2100" b="1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5120" userDrawn="1">
          <p15:clr>
            <a:srgbClr val="F26B43"/>
          </p15:clr>
        </p15:guide>
        <p15:guide id="2" pos="9935" userDrawn="1">
          <p15:clr>
            <a:srgbClr val="F26B43"/>
          </p15:clr>
        </p15:guide>
        <p15:guide id="3" pos="304" userDrawn="1">
          <p15:clr>
            <a:srgbClr val="F26B43"/>
          </p15:clr>
        </p15:guide>
        <p15:guide id="4" orient="horz" pos="228" userDrawn="1">
          <p15:clr>
            <a:srgbClr val="F26B43"/>
          </p15:clr>
        </p15:guide>
        <p15:guide id="5" pos="4964" userDrawn="1">
          <p15:clr>
            <a:srgbClr val="F26B43"/>
          </p15:clr>
        </p15:guide>
        <p15:guide id="6" pos="5268" userDrawn="1">
          <p15:clr>
            <a:srgbClr val="F26B43"/>
          </p15:clr>
        </p15:guide>
        <p15:guide id="7" orient="horz" pos="4088" userDrawn="1">
          <p15:clr>
            <a:srgbClr val="F26B43"/>
          </p15:clr>
        </p15:guide>
        <p15:guide id="8" orient="horz" pos="4175" userDrawn="1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e 23"/>
          <p:cNvGrpSpPr/>
          <p:nvPr/>
        </p:nvGrpSpPr>
        <p:grpSpPr>
          <a:xfrm>
            <a:off x="10102249" y="6387624"/>
            <a:ext cx="291570" cy="315644"/>
            <a:chOff x="9763695" y="4005064"/>
            <a:chExt cx="519113" cy="561975"/>
          </a:xfrm>
        </p:grpSpPr>
        <p:sp>
          <p:nvSpPr>
            <p:cNvPr id="10" name="Freeform 5"/>
            <p:cNvSpPr>
              <a:spLocks/>
            </p:cNvSpPr>
            <p:nvPr/>
          </p:nvSpPr>
          <p:spPr bwMode="auto">
            <a:xfrm>
              <a:off x="9763695" y="4005064"/>
              <a:ext cx="519113" cy="561975"/>
            </a:xfrm>
            <a:custGeom>
              <a:avLst/>
              <a:gdLst>
                <a:gd name="T0" fmla="*/ 405 w 409"/>
                <a:gd name="T1" fmla="*/ 336 h 444"/>
                <a:gd name="T2" fmla="*/ 364 w 409"/>
                <a:gd name="T3" fmla="*/ 336 h 444"/>
                <a:gd name="T4" fmla="*/ 301 w 409"/>
                <a:gd name="T5" fmla="*/ 392 h 444"/>
                <a:gd name="T6" fmla="*/ 217 w 409"/>
                <a:gd name="T7" fmla="*/ 411 h 444"/>
                <a:gd name="T8" fmla="*/ 89 w 409"/>
                <a:gd name="T9" fmla="*/ 356 h 444"/>
                <a:gd name="T10" fmla="*/ 37 w 409"/>
                <a:gd name="T11" fmla="*/ 220 h 444"/>
                <a:gd name="T12" fmla="*/ 90 w 409"/>
                <a:gd name="T13" fmla="*/ 89 h 444"/>
                <a:gd name="T14" fmla="*/ 217 w 409"/>
                <a:gd name="T15" fmla="*/ 33 h 444"/>
                <a:gd name="T16" fmla="*/ 302 w 409"/>
                <a:gd name="T17" fmla="*/ 53 h 444"/>
                <a:gd name="T18" fmla="*/ 367 w 409"/>
                <a:gd name="T19" fmla="*/ 112 h 444"/>
                <a:gd name="T20" fmla="*/ 409 w 409"/>
                <a:gd name="T21" fmla="*/ 112 h 444"/>
                <a:gd name="T22" fmla="*/ 332 w 409"/>
                <a:gd name="T23" fmla="*/ 31 h 444"/>
                <a:gd name="T24" fmla="*/ 218 w 409"/>
                <a:gd name="T25" fmla="*/ 0 h 444"/>
                <a:gd name="T26" fmla="*/ 135 w 409"/>
                <a:gd name="T27" fmla="*/ 16 h 444"/>
                <a:gd name="T28" fmla="*/ 67 w 409"/>
                <a:gd name="T29" fmla="*/ 62 h 444"/>
                <a:gd name="T30" fmla="*/ 17 w 409"/>
                <a:gd name="T31" fmla="*/ 134 h 444"/>
                <a:gd name="T32" fmla="*/ 0 w 409"/>
                <a:gd name="T33" fmla="*/ 219 h 444"/>
                <a:gd name="T34" fmla="*/ 63 w 409"/>
                <a:gd name="T35" fmla="*/ 379 h 444"/>
                <a:gd name="T36" fmla="*/ 220 w 409"/>
                <a:gd name="T37" fmla="*/ 444 h 444"/>
                <a:gd name="T38" fmla="*/ 330 w 409"/>
                <a:gd name="T39" fmla="*/ 414 h 444"/>
                <a:gd name="T40" fmla="*/ 405 w 409"/>
                <a:gd name="T41" fmla="*/ 336 h 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409" h="444">
                  <a:moveTo>
                    <a:pt x="405" y="336"/>
                  </a:moveTo>
                  <a:cubicBezTo>
                    <a:pt x="364" y="336"/>
                    <a:pt x="364" y="336"/>
                    <a:pt x="364" y="336"/>
                  </a:cubicBezTo>
                  <a:cubicBezTo>
                    <a:pt x="346" y="361"/>
                    <a:pt x="325" y="379"/>
                    <a:pt x="301" y="392"/>
                  </a:cubicBezTo>
                  <a:cubicBezTo>
                    <a:pt x="276" y="405"/>
                    <a:pt x="248" y="411"/>
                    <a:pt x="217" y="411"/>
                  </a:cubicBezTo>
                  <a:cubicBezTo>
                    <a:pt x="167" y="411"/>
                    <a:pt x="124" y="393"/>
                    <a:pt x="89" y="356"/>
                  </a:cubicBezTo>
                  <a:cubicBezTo>
                    <a:pt x="54" y="319"/>
                    <a:pt x="37" y="273"/>
                    <a:pt x="37" y="220"/>
                  </a:cubicBezTo>
                  <a:cubicBezTo>
                    <a:pt x="37" y="169"/>
                    <a:pt x="54" y="125"/>
                    <a:pt x="90" y="89"/>
                  </a:cubicBezTo>
                  <a:cubicBezTo>
                    <a:pt x="125" y="52"/>
                    <a:pt x="168" y="33"/>
                    <a:pt x="217" y="33"/>
                  </a:cubicBezTo>
                  <a:cubicBezTo>
                    <a:pt x="249" y="33"/>
                    <a:pt x="277" y="40"/>
                    <a:pt x="302" y="53"/>
                  </a:cubicBezTo>
                  <a:cubicBezTo>
                    <a:pt x="326" y="66"/>
                    <a:pt x="348" y="86"/>
                    <a:pt x="367" y="112"/>
                  </a:cubicBezTo>
                  <a:cubicBezTo>
                    <a:pt x="409" y="112"/>
                    <a:pt x="409" y="112"/>
                    <a:pt x="409" y="112"/>
                  </a:cubicBezTo>
                  <a:cubicBezTo>
                    <a:pt x="390" y="78"/>
                    <a:pt x="364" y="50"/>
                    <a:pt x="332" y="31"/>
                  </a:cubicBezTo>
                  <a:cubicBezTo>
                    <a:pt x="298" y="10"/>
                    <a:pt x="260" y="0"/>
                    <a:pt x="218" y="0"/>
                  </a:cubicBezTo>
                  <a:cubicBezTo>
                    <a:pt x="188" y="0"/>
                    <a:pt x="161" y="5"/>
                    <a:pt x="135" y="16"/>
                  </a:cubicBezTo>
                  <a:cubicBezTo>
                    <a:pt x="110" y="26"/>
                    <a:pt x="87" y="41"/>
                    <a:pt x="67" y="62"/>
                  </a:cubicBezTo>
                  <a:cubicBezTo>
                    <a:pt x="45" y="83"/>
                    <a:pt x="29" y="107"/>
                    <a:pt x="17" y="134"/>
                  </a:cubicBezTo>
                  <a:cubicBezTo>
                    <a:pt x="6" y="161"/>
                    <a:pt x="0" y="189"/>
                    <a:pt x="0" y="219"/>
                  </a:cubicBezTo>
                  <a:cubicBezTo>
                    <a:pt x="0" y="283"/>
                    <a:pt x="21" y="337"/>
                    <a:pt x="63" y="379"/>
                  </a:cubicBezTo>
                  <a:cubicBezTo>
                    <a:pt x="105" y="422"/>
                    <a:pt x="158" y="444"/>
                    <a:pt x="220" y="444"/>
                  </a:cubicBezTo>
                  <a:cubicBezTo>
                    <a:pt x="261" y="444"/>
                    <a:pt x="298" y="434"/>
                    <a:pt x="330" y="414"/>
                  </a:cubicBezTo>
                  <a:cubicBezTo>
                    <a:pt x="361" y="395"/>
                    <a:pt x="386" y="369"/>
                    <a:pt x="405" y="336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1" name="Freeform 6"/>
            <p:cNvSpPr>
              <a:spLocks/>
            </p:cNvSpPr>
            <p:nvPr/>
          </p:nvSpPr>
          <p:spPr bwMode="auto">
            <a:xfrm>
              <a:off x="9841483" y="4086026"/>
              <a:ext cx="204788" cy="404813"/>
            </a:xfrm>
            <a:custGeom>
              <a:avLst/>
              <a:gdLst>
                <a:gd name="T0" fmla="*/ 161 w 161"/>
                <a:gd name="T1" fmla="*/ 321 h 321"/>
                <a:gd name="T2" fmla="*/ 0 w 161"/>
                <a:gd name="T3" fmla="*/ 160 h 321"/>
                <a:gd name="T4" fmla="*/ 161 w 161"/>
                <a:gd name="T5" fmla="*/ 0 h 321"/>
                <a:gd name="T6" fmla="*/ 161 w 161"/>
                <a:gd name="T7" fmla="*/ 36 h 321"/>
                <a:gd name="T8" fmla="*/ 36 w 161"/>
                <a:gd name="T9" fmla="*/ 160 h 321"/>
                <a:gd name="T10" fmla="*/ 161 w 161"/>
                <a:gd name="T11" fmla="*/ 285 h 321"/>
                <a:gd name="T12" fmla="*/ 161 w 161"/>
                <a:gd name="T13" fmla="*/ 321 h 3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1" h="321">
                  <a:moveTo>
                    <a:pt x="161" y="321"/>
                  </a:moveTo>
                  <a:cubicBezTo>
                    <a:pt x="72" y="321"/>
                    <a:pt x="0" y="249"/>
                    <a:pt x="0" y="160"/>
                  </a:cubicBezTo>
                  <a:cubicBezTo>
                    <a:pt x="0" y="72"/>
                    <a:pt x="72" y="0"/>
                    <a:pt x="161" y="0"/>
                  </a:cubicBezTo>
                  <a:cubicBezTo>
                    <a:pt x="161" y="36"/>
                    <a:pt x="161" y="36"/>
                    <a:pt x="161" y="36"/>
                  </a:cubicBezTo>
                  <a:cubicBezTo>
                    <a:pt x="92" y="36"/>
                    <a:pt x="36" y="92"/>
                    <a:pt x="36" y="160"/>
                  </a:cubicBezTo>
                  <a:cubicBezTo>
                    <a:pt x="36" y="229"/>
                    <a:pt x="92" y="285"/>
                    <a:pt x="161" y="285"/>
                  </a:cubicBezTo>
                  <a:lnTo>
                    <a:pt x="161" y="321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" name="Oval 7"/>
            <p:cNvSpPr>
              <a:spLocks noChangeArrowheads="1"/>
            </p:cNvSpPr>
            <p:nvPr/>
          </p:nvSpPr>
          <p:spPr bwMode="auto">
            <a:xfrm>
              <a:off x="9987533" y="4230489"/>
              <a:ext cx="125413" cy="12541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C80467F6-AD07-4FAA-91AC-2DD3D7BC4813}"/>
              </a:ext>
            </a:extLst>
          </p:cNvPr>
          <p:cNvSpPr>
            <a:spLocks noGrp="1"/>
          </p:cNvSpPr>
          <p:nvPr>
            <p:ph type="title"/>
            <p:custDataLst>
              <p:tags r:id="rId21"/>
            </p:custDataLst>
          </p:nvPr>
        </p:nvSpPr>
        <p:spPr>
          <a:xfrm>
            <a:off x="340519" y="307826"/>
            <a:ext cx="11137598" cy="35501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B5C050A2-85D9-45E4-8B04-70AC4FCAF6F6}"/>
              </a:ext>
            </a:extLst>
          </p:cNvPr>
          <p:cNvSpPr txBox="1">
            <a:spLocks noChangeAspect="1"/>
          </p:cNvSpPr>
          <p:nvPr>
            <p:custDataLst>
              <p:tags r:id="rId22"/>
            </p:custDataLst>
          </p:nvPr>
        </p:nvSpPr>
        <p:spPr bwMode="auto">
          <a:xfrm>
            <a:off x="11677120" y="6526261"/>
            <a:ext cx="168315" cy="123111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0"/>
                  </a:srgbClr>
                </a:solidFill>
              </a14:hiddenFill>
            </a:ext>
          </a:extLst>
        </p:spPr>
        <p:txBody>
          <a:bodyPr vert="horz" wrap="none" lIns="0" tIns="0" rIns="0" bIns="0" rtlCol="0" anchor="ctr" anchorCtr="0">
            <a:sp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fld id="{DEA97898-B8D9-4802-8E50-33E2AE669F61}" type="slidenum">
              <a:rPr kumimoji="0" lang="fr-FR" sz="800" b="0" i="1" u="none" baseline="0" smtClean="0">
                <a:solidFill>
                  <a:schemeClr val="accent1"/>
                </a:solidFill>
                <a:latin typeface="+mj-lt"/>
              </a:rPr>
              <a:pPr marL="0" indent="0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t>‹Nº›</a:t>
            </a:fld>
            <a:endParaRPr kumimoji="0" lang="fr-FR" sz="800" b="0" i="1" u="none" baseline="0">
              <a:solidFill>
                <a:schemeClr val="accent1"/>
              </a:solidFill>
              <a:latin typeface="+mj-lt"/>
            </a:endParaRPr>
          </a:p>
        </p:txBody>
      </p:sp>
      <p:pic>
        <p:nvPicPr>
          <p:cNvPr id="22" name="Image 21">
            <a:extLst>
              <a:ext uri="{FF2B5EF4-FFF2-40B4-BE49-F238E27FC236}">
                <a16:creationId xmlns:a16="http://schemas.microsoft.com/office/drawing/2014/main" id="{929E5F61-4A03-4A01-997A-D807E87966CC}"/>
              </a:ext>
            </a:extLst>
          </p:cNvPr>
          <p:cNvPicPr>
            <a:picLocks noChangeAspect="1"/>
          </p:cNvPicPr>
          <p:nvPr/>
        </p:nvPicPr>
        <p:blipFill>
          <a:blip r:embed="rId2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5237" y="6456911"/>
            <a:ext cx="983475" cy="257273"/>
          </a:xfrm>
          <a:prstGeom prst="rect">
            <a:avLst/>
          </a:prstGeom>
        </p:spPr>
      </p:pic>
      <p:sp>
        <p:nvSpPr>
          <p:cNvPr id="13" name="Titre 1">
            <a:extLst>
              <a:ext uri="{FF2B5EF4-FFF2-40B4-BE49-F238E27FC236}">
                <a16:creationId xmlns:a16="http://schemas.microsoft.com/office/drawing/2014/main" id="{7A8A7A47-4031-49D8-9B17-7ADCCEEB89FC}"/>
              </a:ext>
            </a:extLst>
          </p:cNvPr>
          <p:cNvSpPr txBox="1">
            <a:spLocks/>
          </p:cNvSpPr>
          <p:nvPr/>
        </p:nvSpPr>
        <p:spPr>
          <a:xfrm>
            <a:off x="1441450" y="6489700"/>
            <a:ext cx="9309100" cy="204529"/>
          </a:xfrm>
          <a:prstGeom prst="rect">
            <a:avLst/>
          </a:prstGeom>
        </p:spPr>
        <p:txBody>
          <a:bodyPr anchor="b" anchorCtr="0"/>
          <a:lstStyle>
            <a:lvl1pPr algn="ctr" defTabSz="914400" rtl="0" eaLnBrk="1" latinLnBrk="0" hangingPunct="1">
              <a:spcBef>
                <a:spcPct val="0"/>
              </a:spcBef>
              <a:buNone/>
              <a:defRPr sz="2800" b="0" kern="1200" cap="all" spc="200" baseline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30000"/>
              </a:lnSpc>
            </a:pPr>
            <a:r>
              <a:rPr lang="en-US" sz="800">
                <a:solidFill>
                  <a:schemeClr val="tx1"/>
                </a:solidFill>
              </a:rPr>
              <a:t>Debt conference - </a:t>
            </a:r>
            <a:r>
              <a:rPr lang="en-US" sz="800" i="1">
                <a:solidFill>
                  <a:schemeClr val="tx1"/>
                </a:solidFill>
              </a:rPr>
              <a:t>September 2019</a:t>
            </a:r>
          </a:p>
        </p:txBody>
      </p:sp>
      <p:sp>
        <p:nvSpPr>
          <p:cNvPr id="14" name="Rectangle 13"/>
          <p:cNvSpPr/>
          <p:nvPr userDrawn="1"/>
        </p:nvSpPr>
        <p:spPr>
          <a:xfrm>
            <a:off x="0" y="6232508"/>
            <a:ext cx="11290701" cy="62549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800"/>
          </a:p>
        </p:txBody>
      </p:sp>
      <p:sp>
        <p:nvSpPr>
          <p:cNvPr id="15" name="Rectangle 14"/>
          <p:cNvSpPr/>
          <p:nvPr userDrawn="1"/>
        </p:nvSpPr>
        <p:spPr>
          <a:xfrm>
            <a:off x="11290701" y="6232508"/>
            <a:ext cx="923268" cy="62549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800"/>
          </a:p>
        </p:txBody>
      </p:sp>
      <p:grpSp>
        <p:nvGrpSpPr>
          <p:cNvPr id="16" name="Groupe 15"/>
          <p:cNvGrpSpPr/>
          <p:nvPr userDrawn="1"/>
        </p:nvGrpSpPr>
        <p:grpSpPr>
          <a:xfrm>
            <a:off x="9427633" y="6387624"/>
            <a:ext cx="388760" cy="315644"/>
            <a:chOff x="9763695" y="4005064"/>
            <a:chExt cx="519113" cy="561975"/>
          </a:xfrm>
        </p:grpSpPr>
        <p:sp>
          <p:nvSpPr>
            <p:cNvPr id="17" name="Freeform 5"/>
            <p:cNvSpPr>
              <a:spLocks/>
            </p:cNvSpPr>
            <p:nvPr userDrawn="1"/>
          </p:nvSpPr>
          <p:spPr bwMode="auto">
            <a:xfrm>
              <a:off x="9763695" y="4005064"/>
              <a:ext cx="519113" cy="561975"/>
            </a:xfrm>
            <a:custGeom>
              <a:avLst/>
              <a:gdLst>
                <a:gd name="T0" fmla="*/ 405 w 409"/>
                <a:gd name="T1" fmla="*/ 336 h 444"/>
                <a:gd name="T2" fmla="*/ 364 w 409"/>
                <a:gd name="T3" fmla="*/ 336 h 444"/>
                <a:gd name="T4" fmla="*/ 301 w 409"/>
                <a:gd name="T5" fmla="*/ 392 h 444"/>
                <a:gd name="T6" fmla="*/ 217 w 409"/>
                <a:gd name="T7" fmla="*/ 411 h 444"/>
                <a:gd name="T8" fmla="*/ 89 w 409"/>
                <a:gd name="T9" fmla="*/ 356 h 444"/>
                <a:gd name="T10" fmla="*/ 37 w 409"/>
                <a:gd name="T11" fmla="*/ 220 h 444"/>
                <a:gd name="T12" fmla="*/ 90 w 409"/>
                <a:gd name="T13" fmla="*/ 89 h 444"/>
                <a:gd name="T14" fmla="*/ 217 w 409"/>
                <a:gd name="T15" fmla="*/ 33 h 444"/>
                <a:gd name="T16" fmla="*/ 302 w 409"/>
                <a:gd name="T17" fmla="*/ 53 h 444"/>
                <a:gd name="T18" fmla="*/ 367 w 409"/>
                <a:gd name="T19" fmla="*/ 112 h 444"/>
                <a:gd name="T20" fmla="*/ 409 w 409"/>
                <a:gd name="T21" fmla="*/ 112 h 444"/>
                <a:gd name="T22" fmla="*/ 332 w 409"/>
                <a:gd name="T23" fmla="*/ 31 h 444"/>
                <a:gd name="T24" fmla="*/ 218 w 409"/>
                <a:gd name="T25" fmla="*/ 0 h 444"/>
                <a:gd name="T26" fmla="*/ 135 w 409"/>
                <a:gd name="T27" fmla="*/ 16 h 444"/>
                <a:gd name="T28" fmla="*/ 67 w 409"/>
                <a:gd name="T29" fmla="*/ 62 h 444"/>
                <a:gd name="T30" fmla="*/ 17 w 409"/>
                <a:gd name="T31" fmla="*/ 134 h 444"/>
                <a:gd name="T32" fmla="*/ 0 w 409"/>
                <a:gd name="T33" fmla="*/ 219 h 444"/>
                <a:gd name="T34" fmla="*/ 63 w 409"/>
                <a:gd name="T35" fmla="*/ 379 h 444"/>
                <a:gd name="T36" fmla="*/ 220 w 409"/>
                <a:gd name="T37" fmla="*/ 444 h 444"/>
                <a:gd name="T38" fmla="*/ 330 w 409"/>
                <a:gd name="T39" fmla="*/ 414 h 444"/>
                <a:gd name="T40" fmla="*/ 405 w 409"/>
                <a:gd name="T41" fmla="*/ 336 h 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409" h="444">
                  <a:moveTo>
                    <a:pt x="405" y="336"/>
                  </a:moveTo>
                  <a:cubicBezTo>
                    <a:pt x="364" y="336"/>
                    <a:pt x="364" y="336"/>
                    <a:pt x="364" y="336"/>
                  </a:cubicBezTo>
                  <a:cubicBezTo>
                    <a:pt x="346" y="361"/>
                    <a:pt x="325" y="379"/>
                    <a:pt x="301" y="392"/>
                  </a:cubicBezTo>
                  <a:cubicBezTo>
                    <a:pt x="276" y="405"/>
                    <a:pt x="248" y="411"/>
                    <a:pt x="217" y="411"/>
                  </a:cubicBezTo>
                  <a:cubicBezTo>
                    <a:pt x="167" y="411"/>
                    <a:pt x="124" y="393"/>
                    <a:pt x="89" y="356"/>
                  </a:cubicBezTo>
                  <a:cubicBezTo>
                    <a:pt x="54" y="319"/>
                    <a:pt x="37" y="273"/>
                    <a:pt x="37" y="220"/>
                  </a:cubicBezTo>
                  <a:cubicBezTo>
                    <a:pt x="37" y="169"/>
                    <a:pt x="54" y="125"/>
                    <a:pt x="90" y="89"/>
                  </a:cubicBezTo>
                  <a:cubicBezTo>
                    <a:pt x="125" y="52"/>
                    <a:pt x="168" y="33"/>
                    <a:pt x="217" y="33"/>
                  </a:cubicBezTo>
                  <a:cubicBezTo>
                    <a:pt x="249" y="33"/>
                    <a:pt x="277" y="40"/>
                    <a:pt x="302" y="53"/>
                  </a:cubicBezTo>
                  <a:cubicBezTo>
                    <a:pt x="326" y="66"/>
                    <a:pt x="348" y="86"/>
                    <a:pt x="367" y="112"/>
                  </a:cubicBezTo>
                  <a:cubicBezTo>
                    <a:pt x="409" y="112"/>
                    <a:pt x="409" y="112"/>
                    <a:pt x="409" y="112"/>
                  </a:cubicBezTo>
                  <a:cubicBezTo>
                    <a:pt x="390" y="78"/>
                    <a:pt x="364" y="50"/>
                    <a:pt x="332" y="31"/>
                  </a:cubicBezTo>
                  <a:cubicBezTo>
                    <a:pt x="298" y="10"/>
                    <a:pt x="260" y="0"/>
                    <a:pt x="218" y="0"/>
                  </a:cubicBezTo>
                  <a:cubicBezTo>
                    <a:pt x="188" y="0"/>
                    <a:pt x="161" y="5"/>
                    <a:pt x="135" y="16"/>
                  </a:cubicBezTo>
                  <a:cubicBezTo>
                    <a:pt x="110" y="26"/>
                    <a:pt x="87" y="41"/>
                    <a:pt x="67" y="62"/>
                  </a:cubicBezTo>
                  <a:cubicBezTo>
                    <a:pt x="45" y="83"/>
                    <a:pt x="29" y="107"/>
                    <a:pt x="17" y="134"/>
                  </a:cubicBezTo>
                  <a:cubicBezTo>
                    <a:pt x="6" y="161"/>
                    <a:pt x="0" y="189"/>
                    <a:pt x="0" y="219"/>
                  </a:cubicBezTo>
                  <a:cubicBezTo>
                    <a:pt x="0" y="283"/>
                    <a:pt x="21" y="337"/>
                    <a:pt x="63" y="379"/>
                  </a:cubicBezTo>
                  <a:cubicBezTo>
                    <a:pt x="105" y="422"/>
                    <a:pt x="158" y="444"/>
                    <a:pt x="220" y="444"/>
                  </a:cubicBezTo>
                  <a:cubicBezTo>
                    <a:pt x="261" y="444"/>
                    <a:pt x="298" y="434"/>
                    <a:pt x="330" y="414"/>
                  </a:cubicBezTo>
                  <a:cubicBezTo>
                    <a:pt x="361" y="395"/>
                    <a:pt x="386" y="369"/>
                    <a:pt x="405" y="336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  <p:sp>
          <p:nvSpPr>
            <p:cNvPr id="18" name="Freeform 6"/>
            <p:cNvSpPr>
              <a:spLocks/>
            </p:cNvSpPr>
            <p:nvPr userDrawn="1"/>
          </p:nvSpPr>
          <p:spPr bwMode="auto">
            <a:xfrm>
              <a:off x="9841483" y="4086026"/>
              <a:ext cx="204788" cy="404813"/>
            </a:xfrm>
            <a:custGeom>
              <a:avLst/>
              <a:gdLst>
                <a:gd name="T0" fmla="*/ 161 w 161"/>
                <a:gd name="T1" fmla="*/ 321 h 321"/>
                <a:gd name="T2" fmla="*/ 0 w 161"/>
                <a:gd name="T3" fmla="*/ 160 h 321"/>
                <a:gd name="T4" fmla="*/ 161 w 161"/>
                <a:gd name="T5" fmla="*/ 0 h 321"/>
                <a:gd name="T6" fmla="*/ 161 w 161"/>
                <a:gd name="T7" fmla="*/ 36 h 321"/>
                <a:gd name="T8" fmla="*/ 36 w 161"/>
                <a:gd name="T9" fmla="*/ 160 h 321"/>
                <a:gd name="T10" fmla="*/ 161 w 161"/>
                <a:gd name="T11" fmla="*/ 285 h 321"/>
                <a:gd name="T12" fmla="*/ 161 w 161"/>
                <a:gd name="T13" fmla="*/ 321 h 3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1" h="321">
                  <a:moveTo>
                    <a:pt x="161" y="321"/>
                  </a:moveTo>
                  <a:cubicBezTo>
                    <a:pt x="72" y="321"/>
                    <a:pt x="0" y="249"/>
                    <a:pt x="0" y="160"/>
                  </a:cubicBezTo>
                  <a:cubicBezTo>
                    <a:pt x="0" y="72"/>
                    <a:pt x="72" y="0"/>
                    <a:pt x="161" y="0"/>
                  </a:cubicBezTo>
                  <a:cubicBezTo>
                    <a:pt x="161" y="36"/>
                    <a:pt x="161" y="36"/>
                    <a:pt x="161" y="36"/>
                  </a:cubicBezTo>
                  <a:cubicBezTo>
                    <a:pt x="92" y="36"/>
                    <a:pt x="36" y="92"/>
                    <a:pt x="36" y="160"/>
                  </a:cubicBezTo>
                  <a:cubicBezTo>
                    <a:pt x="36" y="229"/>
                    <a:pt x="92" y="285"/>
                    <a:pt x="161" y="285"/>
                  </a:cubicBezTo>
                  <a:lnTo>
                    <a:pt x="161" y="321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  <p:sp>
          <p:nvSpPr>
            <p:cNvPr id="19" name="Oval 7"/>
            <p:cNvSpPr>
              <a:spLocks noChangeArrowheads="1"/>
            </p:cNvSpPr>
            <p:nvPr userDrawn="1"/>
          </p:nvSpPr>
          <p:spPr bwMode="auto">
            <a:xfrm>
              <a:off x="9987533" y="4230489"/>
              <a:ext cx="125413" cy="12541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</p:grpSp>
      <p:grpSp>
        <p:nvGrpSpPr>
          <p:cNvPr id="20" name="Groupe 19"/>
          <p:cNvGrpSpPr/>
          <p:nvPr userDrawn="1"/>
        </p:nvGrpSpPr>
        <p:grpSpPr>
          <a:xfrm>
            <a:off x="9899534" y="6486793"/>
            <a:ext cx="1167343" cy="125330"/>
            <a:chOff x="9252520" y="4736901"/>
            <a:chExt cx="1541463" cy="220663"/>
          </a:xfrm>
        </p:grpSpPr>
        <p:sp>
          <p:nvSpPr>
            <p:cNvPr id="21" name="Freeform 8"/>
            <p:cNvSpPr>
              <a:spLocks/>
            </p:cNvSpPr>
            <p:nvPr userDrawn="1"/>
          </p:nvSpPr>
          <p:spPr bwMode="auto">
            <a:xfrm>
              <a:off x="9252520" y="4736901"/>
              <a:ext cx="203200" cy="219075"/>
            </a:xfrm>
            <a:custGeom>
              <a:avLst/>
              <a:gdLst>
                <a:gd name="T0" fmla="*/ 141 w 160"/>
                <a:gd name="T1" fmla="*/ 46 h 173"/>
                <a:gd name="T2" fmla="*/ 116 w 160"/>
                <a:gd name="T3" fmla="*/ 24 h 173"/>
                <a:gd name="T4" fmla="*/ 84 w 160"/>
                <a:gd name="T5" fmla="*/ 16 h 173"/>
                <a:gd name="T6" fmla="*/ 37 w 160"/>
                <a:gd name="T7" fmla="*/ 37 h 173"/>
                <a:gd name="T8" fmla="*/ 17 w 160"/>
                <a:gd name="T9" fmla="*/ 86 h 173"/>
                <a:gd name="T10" fmla="*/ 37 w 160"/>
                <a:gd name="T11" fmla="*/ 136 h 173"/>
                <a:gd name="T12" fmla="*/ 84 w 160"/>
                <a:gd name="T13" fmla="*/ 157 h 173"/>
                <a:gd name="T14" fmla="*/ 115 w 160"/>
                <a:gd name="T15" fmla="*/ 150 h 173"/>
                <a:gd name="T16" fmla="*/ 139 w 160"/>
                <a:gd name="T17" fmla="*/ 128 h 173"/>
                <a:gd name="T18" fmla="*/ 159 w 160"/>
                <a:gd name="T19" fmla="*/ 128 h 173"/>
                <a:gd name="T20" fmla="*/ 128 w 160"/>
                <a:gd name="T21" fmla="*/ 161 h 173"/>
                <a:gd name="T22" fmla="*/ 85 w 160"/>
                <a:gd name="T23" fmla="*/ 173 h 173"/>
                <a:gd name="T24" fmla="*/ 24 w 160"/>
                <a:gd name="T25" fmla="*/ 148 h 173"/>
                <a:gd name="T26" fmla="*/ 0 w 160"/>
                <a:gd name="T27" fmla="*/ 85 h 173"/>
                <a:gd name="T28" fmla="*/ 6 w 160"/>
                <a:gd name="T29" fmla="*/ 52 h 173"/>
                <a:gd name="T30" fmla="*/ 26 w 160"/>
                <a:gd name="T31" fmla="*/ 24 h 173"/>
                <a:gd name="T32" fmla="*/ 52 w 160"/>
                <a:gd name="T33" fmla="*/ 6 h 173"/>
                <a:gd name="T34" fmla="*/ 84 w 160"/>
                <a:gd name="T35" fmla="*/ 0 h 173"/>
                <a:gd name="T36" fmla="*/ 129 w 160"/>
                <a:gd name="T37" fmla="*/ 12 h 173"/>
                <a:gd name="T38" fmla="*/ 160 w 160"/>
                <a:gd name="T39" fmla="*/ 46 h 173"/>
                <a:gd name="T40" fmla="*/ 141 w 160"/>
                <a:gd name="T41" fmla="*/ 46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60" h="173">
                  <a:moveTo>
                    <a:pt x="141" y="46"/>
                  </a:moveTo>
                  <a:cubicBezTo>
                    <a:pt x="133" y="36"/>
                    <a:pt x="125" y="29"/>
                    <a:pt x="116" y="24"/>
                  </a:cubicBezTo>
                  <a:cubicBezTo>
                    <a:pt x="106" y="19"/>
                    <a:pt x="96" y="16"/>
                    <a:pt x="84" y="16"/>
                  </a:cubicBezTo>
                  <a:cubicBezTo>
                    <a:pt x="66" y="16"/>
                    <a:pt x="50" y="23"/>
                    <a:pt x="37" y="37"/>
                  </a:cubicBezTo>
                  <a:cubicBezTo>
                    <a:pt x="24" y="51"/>
                    <a:pt x="17" y="67"/>
                    <a:pt x="17" y="86"/>
                  </a:cubicBezTo>
                  <a:cubicBezTo>
                    <a:pt x="17" y="106"/>
                    <a:pt x="24" y="123"/>
                    <a:pt x="37" y="136"/>
                  </a:cubicBezTo>
                  <a:cubicBezTo>
                    <a:pt x="50" y="150"/>
                    <a:pt x="65" y="157"/>
                    <a:pt x="84" y="157"/>
                  </a:cubicBezTo>
                  <a:cubicBezTo>
                    <a:pt x="96" y="157"/>
                    <a:pt x="106" y="155"/>
                    <a:pt x="115" y="150"/>
                  </a:cubicBezTo>
                  <a:cubicBezTo>
                    <a:pt x="124" y="145"/>
                    <a:pt x="133" y="138"/>
                    <a:pt x="139" y="128"/>
                  </a:cubicBezTo>
                  <a:cubicBezTo>
                    <a:pt x="159" y="128"/>
                    <a:pt x="159" y="128"/>
                    <a:pt x="159" y="128"/>
                  </a:cubicBezTo>
                  <a:cubicBezTo>
                    <a:pt x="151" y="143"/>
                    <a:pt x="141" y="153"/>
                    <a:pt x="128" y="161"/>
                  </a:cubicBezTo>
                  <a:cubicBezTo>
                    <a:pt x="115" y="169"/>
                    <a:pt x="101" y="173"/>
                    <a:pt x="85" y="173"/>
                  </a:cubicBezTo>
                  <a:cubicBezTo>
                    <a:pt x="61" y="173"/>
                    <a:pt x="40" y="164"/>
                    <a:pt x="24" y="148"/>
                  </a:cubicBezTo>
                  <a:cubicBezTo>
                    <a:pt x="8" y="131"/>
                    <a:pt x="0" y="110"/>
                    <a:pt x="0" y="85"/>
                  </a:cubicBezTo>
                  <a:cubicBezTo>
                    <a:pt x="0" y="74"/>
                    <a:pt x="2" y="63"/>
                    <a:pt x="6" y="52"/>
                  </a:cubicBezTo>
                  <a:cubicBezTo>
                    <a:pt x="11" y="42"/>
                    <a:pt x="17" y="33"/>
                    <a:pt x="26" y="24"/>
                  </a:cubicBezTo>
                  <a:cubicBezTo>
                    <a:pt x="34" y="16"/>
                    <a:pt x="42" y="10"/>
                    <a:pt x="52" y="6"/>
                  </a:cubicBezTo>
                  <a:cubicBezTo>
                    <a:pt x="62" y="2"/>
                    <a:pt x="73" y="0"/>
                    <a:pt x="84" y="0"/>
                  </a:cubicBezTo>
                  <a:cubicBezTo>
                    <a:pt x="101" y="0"/>
                    <a:pt x="116" y="4"/>
                    <a:pt x="129" y="12"/>
                  </a:cubicBezTo>
                  <a:cubicBezTo>
                    <a:pt x="142" y="20"/>
                    <a:pt x="152" y="32"/>
                    <a:pt x="160" y="46"/>
                  </a:cubicBezTo>
                  <a:lnTo>
                    <a:pt x="141" y="4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  <p:sp>
          <p:nvSpPr>
            <p:cNvPr id="23" name="Freeform 9"/>
            <p:cNvSpPr>
              <a:spLocks noEditPoints="1"/>
            </p:cNvSpPr>
            <p:nvPr userDrawn="1"/>
          </p:nvSpPr>
          <p:spPr bwMode="auto">
            <a:xfrm>
              <a:off x="9538270" y="4736901"/>
              <a:ext cx="219075" cy="220663"/>
            </a:xfrm>
            <a:custGeom>
              <a:avLst/>
              <a:gdLst>
                <a:gd name="T0" fmla="*/ 173 w 173"/>
                <a:gd name="T1" fmla="*/ 87 h 174"/>
                <a:gd name="T2" fmla="*/ 166 w 173"/>
                <a:gd name="T3" fmla="*/ 122 h 174"/>
                <a:gd name="T4" fmla="*/ 148 w 173"/>
                <a:gd name="T5" fmla="*/ 149 h 174"/>
                <a:gd name="T6" fmla="*/ 121 w 173"/>
                <a:gd name="T7" fmla="*/ 167 h 174"/>
                <a:gd name="T8" fmla="*/ 86 w 173"/>
                <a:gd name="T9" fmla="*/ 174 h 174"/>
                <a:gd name="T10" fmla="*/ 52 w 173"/>
                <a:gd name="T11" fmla="*/ 167 h 174"/>
                <a:gd name="T12" fmla="*/ 25 w 173"/>
                <a:gd name="T13" fmla="*/ 149 h 174"/>
                <a:gd name="T14" fmla="*/ 7 w 173"/>
                <a:gd name="T15" fmla="*/ 122 h 174"/>
                <a:gd name="T16" fmla="*/ 0 w 173"/>
                <a:gd name="T17" fmla="*/ 87 h 174"/>
                <a:gd name="T18" fmla="*/ 7 w 173"/>
                <a:gd name="T19" fmla="*/ 52 h 174"/>
                <a:gd name="T20" fmla="*/ 25 w 173"/>
                <a:gd name="T21" fmla="*/ 25 h 174"/>
                <a:gd name="T22" fmla="*/ 52 w 173"/>
                <a:gd name="T23" fmla="*/ 7 h 174"/>
                <a:gd name="T24" fmla="*/ 86 w 173"/>
                <a:gd name="T25" fmla="*/ 0 h 174"/>
                <a:gd name="T26" fmla="*/ 121 w 173"/>
                <a:gd name="T27" fmla="*/ 7 h 174"/>
                <a:gd name="T28" fmla="*/ 148 w 173"/>
                <a:gd name="T29" fmla="*/ 25 h 174"/>
                <a:gd name="T30" fmla="*/ 166 w 173"/>
                <a:gd name="T31" fmla="*/ 52 h 174"/>
                <a:gd name="T32" fmla="*/ 173 w 173"/>
                <a:gd name="T33" fmla="*/ 87 h 174"/>
                <a:gd name="T34" fmla="*/ 154 w 173"/>
                <a:gd name="T35" fmla="*/ 87 h 174"/>
                <a:gd name="T36" fmla="*/ 150 w 173"/>
                <a:gd name="T37" fmla="*/ 60 h 174"/>
                <a:gd name="T38" fmla="*/ 136 w 173"/>
                <a:gd name="T39" fmla="*/ 37 h 174"/>
                <a:gd name="T40" fmla="*/ 115 w 173"/>
                <a:gd name="T41" fmla="*/ 21 h 174"/>
                <a:gd name="T42" fmla="*/ 86 w 173"/>
                <a:gd name="T43" fmla="*/ 15 h 174"/>
                <a:gd name="T44" fmla="*/ 58 w 173"/>
                <a:gd name="T45" fmla="*/ 21 h 174"/>
                <a:gd name="T46" fmla="*/ 37 w 173"/>
                <a:gd name="T47" fmla="*/ 37 h 174"/>
                <a:gd name="T48" fmla="*/ 23 w 173"/>
                <a:gd name="T49" fmla="*/ 60 h 174"/>
                <a:gd name="T50" fmla="*/ 18 w 173"/>
                <a:gd name="T51" fmla="*/ 87 h 174"/>
                <a:gd name="T52" fmla="*/ 23 w 173"/>
                <a:gd name="T53" fmla="*/ 114 h 174"/>
                <a:gd name="T54" fmla="*/ 37 w 173"/>
                <a:gd name="T55" fmla="*/ 137 h 174"/>
                <a:gd name="T56" fmla="*/ 58 w 173"/>
                <a:gd name="T57" fmla="*/ 152 h 174"/>
                <a:gd name="T58" fmla="*/ 86 w 173"/>
                <a:gd name="T59" fmla="*/ 158 h 174"/>
                <a:gd name="T60" fmla="*/ 115 w 173"/>
                <a:gd name="T61" fmla="*/ 152 h 174"/>
                <a:gd name="T62" fmla="*/ 136 w 173"/>
                <a:gd name="T63" fmla="*/ 137 h 174"/>
                <a:gd name="T64" fmla="*/ 150 w 173"/>
                <a:gd name="T65" fmla="*/ 114 h 174"/>
                <a:gd name="T66" fmla="*/ 154 w 173"/>
                <a:gd name="T67" fmla="*/ 87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73" h="174">
                  <a:moveTo>
                    <a:pt x="173" y="87"/>
                  </a:moveTo>
                  <a:cubicBezTo>
                    <a:pt x="173" y="99"/>
                    <a:pt x="170" y="111"/>
                    <a:pt x="166" y="122"/>
                  </a:cubicBezTo>
                  <a:cubicBezTo>
                    <a:pt x="162" y="132"/>
                    <a:pt x="156" y="141"/>
                    <a:pt x="148" y="149"/>
                  </a:cubicBezTo>
                  <a:cubicBezTo>
                    <a:pt x="140" y="157"/>
                    <a:pt x="131" y="163"/>
                    <a:pt x="121" y="167"/>
                  </a:cubicBezTo>
                  <a:cubicBezTo>
                    <a:pt x="110" y="171"/>
                    <a:pt x="99" y="174"/>
                    <a:pt x="86" y="174"/>
                  </a:cubicBezTo>
                  <a:cubicBezTo>
                    <a:pt x="74" y="174"/>
                    <a:pt x="63" y="171"/>
                    <a:pt x="52" y="167"/>
                  </a:cubicBezTo>
                  <a:cubicBezTo>
                    <a:pt x="42" y="163"/>
                    <a:pt x="33" y="157"/>
                    <a:pt x="25" y="149"/>
                  </a:cubicBezTo>
                  <a:cubicBezTo>
                    <a:pt x="17" y="141"/>
                    <a:pt x="11" y="132"/>
                    <a:pt x="7" y="122"/>
                  </a:cubicBezTo>
                  <a:cubicBezTo>
                    <a:pt x="2" y="111"/>
                    <a:pt x="0" y="99"/>
                    <a:pt x="0" y="87"/>
                  </a:cubicBezTo>
                  <a:cubicBezTo>
                    <a:pt x="0" y="74"/>
                    <a:pt x="2" y="63"/>
                    <a:pt x="7" y="52"/>
                  </a:cubicBezTo>
                  <a:cubicBezTo>
                    <a:pt x="11" y="41"/>
                    <a:pt x="17" y="32"/>
                    <a:pt x="25" y="25"/>
                  </a:cubicBezTo>
                  <a:cubicBezTo>
                    <a:pt x="33" y="17"/>
                    <a:pt x="42" y="11"/>
                    <a:pt x="52" y="7"/>
                  </a:cubicBezTo>
                  <a:cubicBezTo>
                    <a:pt x="63" y="2"/>
                    <a:pt x="74" y="0"/>
                    <a:pt x="86" y="0"/>
                  </a:cubicBezTo>
                  <a:cubicBezTo>
                    <a:pt x="99" y="0"/>
                    <a:pt x="110" y="2"/>
                    <a:pt x="121" y="7"/>
                  </a:cubicBezTo>
                  <a:cubicBezTo>
                    <a:pt x="131" y="11"/>
                    <a:pt x="140" y="17"/>
                    <a:pt x="148" y="25"/>
                  </a:cubicBezTo>
                  <a:cubicBezTo>
                    <a:pt x="156" y="32"/>
                    <a:pt x="162" y="41"/>
                    <a:pt x="166" y="52"/>
                  </a:cubicBezTo>
                  <a:cubicBezTo>
                    <a:pt x="170" y="63"/>
                    <a:pt x="173" y="74"/>
                    <a:pt x="173" y="87"/>
                  </a:cubicBezTo>
                  <a:moveTo>
                    <a:pt x="154" y="87"/>
                  </a:moveTo>
                  <a:cubicBezTo>
                    <a:pt x="154" y="77"/>
                    <a:pt x="153" y="68"/>
                    <a:pt x="150" y="60"/>
                  </a:cubicBezTo>
                  <a:cubicBezTo>
                    <a:pt x="147" y="51"/>
                    <a:pt x="142" y="43"/>
                    <a:pt x="136" y="37"/>
                  </a:cubicBezTo>
                  <a:cubicBezTo>
                    <a:pt x="130" y="30"/>
                    <a:pt x="123" y="25"/>
                    <a:pt x="115" y="21"/>
                  </a:cubicBezTo>
                  <a:cubicBezTo>
                    <a:pt x="106" y="17"/>
                    <a:pt x="97" y="15"/>
                    <a:pt x="86" y="15"/>
                  </a:cubicBezTo>
                  <a:cubicBezTo>
                    <a:pt x="76" y="15"/>
                    <a:pt x="66" y="17"/>
                    <a:pt x="58" y="21"/>
                  </a:cubicBezTo>
                  <a:cubicBezTo>
                    <a:pt x="49" y="25"/>
                    <a:pt x="42" y="30"/>
                    <a:pt x="37" y="37"/>
                  </a:cubicBezTo>
                  <a:cubicBezTo>
                    <a:pt x="31" y="43"/>
                    <a:pt x="26" y="51"/>
                    <a:pt x="23" y="60"/>
                  </a:cubicBezTo>
                  <a:cubicBezTo>
                    <a:pt x="20" y="68"/>
                    <a:pt x="18" y="77"/>
                    <a:pt x="18" y="87"/>
                  </a:cubicBezTo>
                  <a:cubicBezTo>
                    <a:pt x="18" y="96"/>
                    <a:pt x="20" y="105"/>
                    <a:pt x="23" y="114"/>
                  </a:cubicBezTo>
                  <a:cubicBezTo>
                    <a:pt x="26" y="123"/>
                    <a:pt x="31" y="130"/>
                    <a:pt x="37" y="137"/>
                  </a:cubicBezTo>
                  <a:cubicBezTo>
                    <a:pt x="42" y="143"/>
                    <a:pt x="49" y="149"/>
                    <a:pt x="58" y="152"/>
                  </a:cubicBezTo>
                  <a:cubicBezTo>
                    <a:pt x="66" y="156"/>
                    <a:pt x="76" y="158"/>
                    <a:pt x="86" y="158"/>
                  </a:cubicBezTo>
                  <a:cubicBezTo>
                    <a:pt x="97" y="158"/>
                    <a:pt x="106" y="156"/>
                    <a:pt x="115" y="152"/>
                  </a:cubicBezTo>
                  <a:cubicBezTo>
                    <a:pt x="123" y="149"/>
                    <a:pt x="130" y="143"/>
                    <a:pt x="136" y="137"/>
                  </a:cubicBezTo>
                  <a:cubicBezTo>
                    <a:pt x="142" y="130"/>
                    <a:pt x="147" y="123"/>
                    <a:pt x="150" y="114"/>
                  </a:cubicBezTo>
                  <a:cubicBezTo>
                    <a:pt x="153" y="105"/>
                    <a:pt x="154" y="96"/>
                    <a:pt x="154" y="87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  <p:sp>
          <p:nvSpPr>
            <p:cNvPr id="24" name="Freeform 10"/>
            <p:cNvSpPr>
              <a:spLocks/>
            </p:cNvSpPr>
            <p:nvPr userDrawn="1"/>
          </p:nvSpPr>
          <p:spPr bwMode="auto">
            <a:xfrm>
              <a:off x="9858945" y="4741664"/>
              <a:ext cx="119063" cy="209550"/>
            </a:xfrm>
            <a:custGeom>
              <a:avLst/>
              <a:gdLst>
                <a:gd name="T0" fmla="*/ 14 w 75"/>
                <a:gd name="T1" fmla="*/ 120 h 132"/>
                <a:gd name="T2" fmla="*/ 75 w 75"/>
                <a:gd name="T3" fmla="*/ 120 h 132"/>
                <a:gd name="T4" fmla="*/ 75 w 75"/>
                <a:gd name="T5" fmla="*/ 132 h 132"/>
                <a:gd name="T6" fmla="*/ 0 w 75"/>
                <a:gd name="T7" fmla="*/ 132 h 132"/>
                <a:gd name="T8" fmla="*/ 0 w 75"/>
                <a:gd name="T9" fmla="*/ 0 h 132"/>
                <a:gd name="T10" fmla="*/ 14 w 75"/>
                <a:gd name="T11" fmla="*/ 0 h 132"/>
                <a:gd name="T12" fmla="*/ 14 w 75"/>
                <a:gd name="T13" fmla="*/ 120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5" h="132">
                  <a:moveTo>
                    <a:pt x="14" y="120"/>
                  </a:moveTo>
                  <a:lnTo>
                    <a:pt x="75" y="120"/>
                  </a:lnTo>
                  <a:lnTo>
                    <a:pt x="75" y="132"/>
                  </a:lnTo>
                  <a:lnTo>
                    <a:pt x="0" y="132"/>
                  </a:lnTo>
                  <a:lnTo>
                    <a:pt x="0" y="0"/>
                  </a:lnTo>
                  <a:lnTo>
                    <a:pt x="14" y="0"/>
                  </a:lnTo>
                  <a:lnTo>
                    <a:pt x="14" y="12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  <p:sp>
          <p:nvSpPr>
            <p:cNvPr id="25" name="Rectangle 11"/>
            <p:cNvSpPr>
              <a:spLocks noChangeArrowheads="1"/>
            </p:cNvSpPr>
            <p:nvPr userDrawn="1"/>
          </p:nvSpPr>
          <p:spPr bwMode="auto">
            <a:xfrm>
              <a:off x="10065320" y="4741664"/>
              <a:ext cx="22225" cy="20955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  <p:sp>
          <p:nvSpPr>
            <p:cNvPr id="26" name="Freeform 12"/>
            <p:cNvSpPr>
              <a:spLocks/>
            </p:cNvSpPr>
            <p:nvPr userDrawn="1"/>
          </p:nvSpPr>
          <p:spPr bwMode="auto">
            <a:xfrm>
              <a:off x="10190733" y="4736901"/>
              <a:ext cx="133350" cy="220663"/>
            </a:xfrm>
            <a:custGeom>
              <a:avLst/>
              <a:gdLst>
                <a:gd name="T0" fmla="*/ 89 w 106"/>
                <a:gd name="T1" fmla="*/ 31 h 174"/>
                <a:gd name="T2" fmla="*/ 57 w 106"/>
                <a:gd name="T3" fmla="*/ 15 h 174"/>
                <a:gd name="T4" fmla="*/ 44 w 106"/>
                <a:gd name="T5" fmla="*/ 17 h 174"/>
                <a:gd name="T6" fmla="*/ 33 w 106"/>
                <a:gd name="T7" fmla="*/ 22 h 174"/>
                <a:gd name="T8" fmla="*/ 25 w 106"/>
                <a:gd name="T9" fmla="*/ 32 h 174"/>
                <a:gd name="T10" fmla="*/ 22 w 106"/>
                <a:gd name="T11" fmla="*/ 45 h 174"/>
                <a:gd name="T12" fmla="*/ 28 w 106"/>
                <a:gd name="T13" fmla="*/ 63 h 174"/>
                <a:gd name="T14" fmla="*/ 43 w 106"/>
                <a:gd name="T15" fmla="*/ 73 h 174"/>
                <a:gd name="T16" fmla="*/ 64 w 106"/>
                <a:gd name="T17" fmla="*/ 80 h 174"/>
                <a:gd name="T18" fmla="*/ 84 w 106"/>
                <a:gd name="T19" fmla="*/ 88 h 174"/>
                <a:gd name="T20" fmla="*/ 100 w 106"/>
                <a:gd name="T21" fmla="*/ 102 h 174"/>
                <a:gd name="T22" fmla="*/ 106 w 106"/>
                <a:gd name="T23" fmla="*/ 126 h 174"/>
                <a:gd name="T24" fmla="*/ 101 w 106"/>
                <a:gd name="T25" fmla="*/ 146 h 174"/>
                <a:gd name="T26" fmla="*/ 89 w 106"/>
                <a:gd name="T27" fmla="*/ 161 h 174"/>
                <a:gd name="T28" fmla="*/ 71 w 106"/>
                <a:gd name="T29" fmla="*/ 170 h 174"/>
                <a:gd name="T30" fmla="*/ 52 w 106"/>
                <a:gd name="T31" fmla="*/ 174 h 174"/>
                <a:gd name="T32" fmla="*/ 23 w 106"/>
                <a:gd name="T33" fmla="*/ 168 h 174"/>
                <a:gd name="T34" fmla="*/ 0 w 106"/>
                <a:gd name="T35" fmla="*/ 149 h 174"/>
                <a:gd name="T36" fmla="*/ 15 w 106"/>
                <a:gd name="T37" fmla="*/ 138 h 174"/>
                <a:gd name="T38" fmla="*/ 30 w 106"/>
                <a:gd name="T39" fmla="*/ 153 h 174"/>
                <a:gd name="T40" fmla="*/ 53 w 106"/>
                <a:gd name="T41" fmla="*/ 158 h 174"/>
                <a:gd name="T42" fmla="*/ 65 w 106"/>
                <a:gd name="T43" fmla="*/ 156 h 174"/>
                <a:gd name="T44" fmla="*/ 77 w 106"/>
                <a:gd name="T45" fmla="*/ 150 h 174"/>
                <a:gd name="T46" fmla="*/ 85 w 106"/>
                <a:gd name="T47" fmla="*/ 141 h 174"/>
                <a:gd name="T48" fmla="*/ 88 w 106"/>
                <a:gd name="T49" fmla="*/ 128 h 174"/>
                <a:gd name="T50" fmla="*/ 84 w 106"/>
                <a:gd name="T51" fmla="*/ 114 h 174"/>
                <a:gd name="T52" fmla="*/ 75 w 106"/>
                <a:gd name="T53" fmla="*/ 104 h 174"/>
                <a:gd name="T54" fmla="*/ 61 w 106"/>
                <a:gd name="T55" fmla="*/ 98 h 174"/>
                <a:gd name="T56" fmla="*/ 46 w 106"/>
                <a:gd name="T57" fmla="*/ 93 h 174"/>
                <a:gd name="T58" fmla="*/ 30 w 106"/>
                <a:gd name="T59" fmla="*/ 87 h 174"/>
                <a:gd name="T60" fmla="*/ 17 w 106"/>
                <a:gd name="T61" fmla="*/ 79 h 174"/>
                <a:gd name="T62" fmla="*/ 7 w 106"/>
                <a:gd name="T63" fmla="*/ 66 h 174"/>
                <a:gd name="T64" fmla="*/ 3 w 106"/>
                <a:gd name="T65" fmla="*/ 47 h 174"/>
                <a:gd name="T66" fmla="*/ 8 w 106"/>
                <a:gd name="T67" fmla="*/ 26 h 174"/>
                <a:gd name="T68" fmla="*/ 20 w 106"/>
                <a:gd name="T69" fmla="*/ 11 h 174"/>
                <a:gd name="T70" fmla="*/ 37 w 106"/>
                <a:gd name="T71" fmla="*/ 3 h 174"/>
                <a:gd name="T72" fmla="*/ 57 w 106"/>
                <a:gd name="T73" fmla="*/ 0 h 174"/>
                <a:gd name="T74" fmla="*/ 82 w 106"/>
                <a:gd name="T75" fmla="*/ 4 h 174"/>
                <a:gd name="T76" fmla="*/ 103 w 106"/>
                <a:gd name="T77" fmla="*/ 20 h 174"/>
                <a:gd name="T78" fmla="*/ 89 w 106"/>
                <a:gd name="T79" fmla="*/ 31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06" h="174">
                  <a:moveTo>
                    <a:pt x="89" y="31"/>
                  </a:moveTo>
                  <a:cubicBezTo>
                    <a:pt x="81" y="21"/>
                    <a:pt x="71" y="15"/>
                    <a:pt x="57" y="15"/>
                  </a:cubicBezTo>
                  <a:cubicBezTo>
                    <a:pt x="52" y="15"/>
                    <a:pt x="48" y="16"/>
                    <a:pt x="44" y="17"/>
                  </a:cubicBezTo>
                  <a:cubicBezTo>
                    <a:pt x="40" y="18"/>
                    <a:pt x="36" y="20"/>
                    <a:pt x="33" y="22"/>
                  </a:cubicBezTo>
                  <a:cubicBezTo>
                    <a:pt x="29" y="25"/>
                    <a:pt x="27" y="28"/>
                    <a:pt x="25" y="32"/>
                  </a:cubicBezTo>
                  <a:cubicBezTo>
                    <a:pt x="23" y="36"/>
                    <a:pt x="22" y="40"/>
                    <a:pt x="22" y="45"/>
                  </a:cubicBezTo>
                  <a:cubicBezTo>
                    <a:pt x="22" y="53"/>
                    <a:pt x="24" y="59"/>
                    <a:pt x="28" y="63"/>
                  </a:cubicBezTo>
                  <a:cubicBezTo>
                    <a:pt x="32" y="67"/>
                    <a:pt x="37" y="70"/>
                    <a:pt x="43" y="73"/>
                  </a:cubicBezTo>
                  <a:cubicBezTo>
                    <a:pt x="50" y="75"/>
                    <a:pt x="57" y="78"/>
                    <a:pt x="64" y="80"/>
                  </a:cubicBezTo>
                  <a:cubicBezTo>
                    <a:pt x="71" y="82"/>
                    <a:pt x="78" y="85"/>
                    <a:pt x="84" y="88"/>
                  </a:cubicBezTo>
                  <a:cubicBezTo>
                    <a:pt x="91" y="92"/>
                    <a:pt x="96" y="96"/>
                    <a:pt x="100" y="102"/>
                  </a:cubicBezTo>
                  <a:cubicBezTo>
                    <a:pt x="104" y="108"/>
                    <a:pt x="106" y="116"/>
                    <a:pt x="106" y="126"/>
                  </a:cubicBezTo>
                  <a:cubicBezTo>
                    <a:pt x="106" y="133"/>
                    <a:pt x="105" y="140"/>
                    <a:pt x="101" y="146"/>
                  </a:cubicBezTo>
                  <a:cubicBezTo>
                    <a:pt x="98" y="152"/>
                    <a:pt x="94" y="157"/>
                    <a:pt x="89" y="161"/>
                  </a:cubicBezTo>
                  <a:cubicBezTo>
                    <a:pt x="84" y="165"/>
                    <a:pt x="78" y="168"/>
                    <a:pt x="71" y="170"/>
                  </a:cubicBezTo>
                  <a:cubicBezTo>
                    <a:pt x="65" y="173"/>
                    <a:pt x="58" y="174"/>
                    <a:pt x="52" y="174"/>
                  </a:cubicBezTo>
                  <a:cubicBezTo>
                    <a:pt x="42" y="174"/>
                    <a:pt x="32" y="172"/>
                    <a:pt x="23" y="168"/>
                  </a:cubicBezTo>
                  <a:cubicBezTo>
                    <a:pt x="14" y="164"/>
                    <a:pt x="6" y="158"/>
                    <a:pt x="0" y="149"/>
                  </a:cubicBezTo>
                  <a:cubicBezTo>
                    <a:pt x="15" y="138"/>
                    <a:pt x="15" y="138"/>
                    <a:pt x="15" y="138"/>
                  </a:cubicBezTo>
                  <a:cubicBezTo>
                    <a:pt x="19" y="144"/>
                    <a:pt x="24" y="149"/>
                    <a:pt x="30" y="153"/>
                  </a:cubicBezTo>
                  <a:cubicBezTo>
                    <a:pt x="36" y="156"/>
                    <a:pt x="44" y="158"/>
                    <a:pt x="53" y="158"/>
                  </a:cubicBezTo>
                  <a:cubicBezTo>
                    <a:pt x="57" y="158"/>
                    <a:pt x="61" y="158"/>
                    <a:pt x="65" y="156"/>
                  </a:cubicBezTo>
                  <a:cubicBezTo>
                    <a:pt x="69" y="155"/>
                    <a:pt x="73" y="153"/>
                    <a:pt x="77" y="150"/>
                  </a:cubicBezTo>
                  <a:cubicBezTo>
                    <a:pt x="80" y="148"/>
                    <a:pt x="83" y="145"/>
                    <a:pt x="85" y="141"/>
                  </a:cubicBezTo>
                  <a:cubicBezTo>
                    <a:pt x="87" y="137"/>
                    <a:pt x="88" y="133"/>
                    <a:pt x="88" y="128"/>
                  </a:cubicBezTo>
                  <a:cubicBezTo>
                    <a:pt x="88" y="122"/>
                    <a:pt x="87" y="118"/>
                    <a:pt x="84" y="114"/>
                  </a:cubicBezTo>
                  <a:cubicBezTo>
                    <a:pt x="82" y="110"/>
                    <a:pt x="79" y="107"/>
                    <a:pt x="75" y="104"/>
                  </a:cubicBezTo>
                  <a:cubicBezTo>
                    <a:pt x="71" y="102"/>
                    <a:pt x="66" y="99"/>
                    <a:pt x="61" y="98"/>
                  </a:cubicBezTo>
                  <a:cubicBezTo>
                    <a:pt x="56" y="96"/>
                    <a:pt x="51" y="94"/>
                    <a:pt x="46" y="93"/>
                  </a:cubicBezTo>
                  <a:cubicBezTo>
                    <a:pt x="40" y="91"/>
                    <a:pt x="35" y="89"/>
                    <a:pt x="30" y="87"/>
                  </a:cubicBezTo>
                  <a:cubicBezTo>
                    <a:pt x="25" y="85"/>
                    <a:pt x="20" y="82"/>
                    <a:pt x="17" y="79"/>
                  </a:cubicBezTo>
                  <a:cubicBezTo>
                    <a:pt x="13" y="75"/>
                    <a:pt x="9" y="71"/>
                    <a:pt x="7" y="66"/>
                  </a:cubicBezTo>
                  <a:cubicBezTo>
                    <a:pt x="5" y="61"/>
                    <a:pt x="3" y="55"/>
                    <a:pt x="3" y="47"/>
                  </a:cubicBezTo>
                  <a:cubicBezTo>
                    <a:pt x="3" y="39"/>
                    <a:pt x="5" y="32"/>
                    <a:pt x="8" y="26"/>
                  </a:cubicBezTo>
                  <a:cubicBezTo>
                    <a:pt x="11" y="20"/>
                    <a:pt x="15" y="15"/>
                    <a:pt x="20" y="11"/>
                  </a:cubicBezTo>
                  <a:cubicBezTo>
                    <a:pt x="25" y="8"/>
                    <a:pt x="31" y="5"/>
                    <a:pt x="37" y="3"/>
                  </a:cubicBezTo>
                  <a:cubicBezTo>
                    <a:pt x="44" y="1"/>
                    <a:pt x="50" y="0"/>
                    <a:pt x="57" y="0"/>
                  </a:cubicBezTo>
                  <a:cubicBezTo>
                    <a:pt x="66" y="0"/>
                    <a:pt x="75" y="1"/>
                    <a:pt x="82" y="4"/>
                  </a:cubicBezTo>
                  <a:cubicBezTo>
                    <a:pt x="90" y="7"/>
                    <a:pt x="97" y="13"/>
                    <a:pt x="103" y="20"/>
                  </a:cubicBezTo>
                  <a:lnTo>
                    <a:pt x="89" y="3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  <p:sp>
          <p:nvSpPr>
            <p:cNvPr id="27" name="Freeform 13"/>
            <p:cNvSpPr>
              <a:spLocks/>
            </p:cNvSpPr>
            <p:nvPr userDrawn="1"/>
          </p:nvSpPr>
          <p:spPr bwMode="auto">
            <a:xfrm>
              <a:off x="10427270" y="4741664"/>
              <a:ext cx="133350" cy="209550"/>
            </a:xfrm>
            <a:custGeom>
              <a:avLst/>
              <a:gdLst>
                <a:gd name="T0" fmla="*/ 13 w 84"/>
                <a:gd name="T1" fmla="*/ 120 h 132"/>
                <a:gd name="T2" fmla="*/ 84 w 84"/>
                <a:gd name="T3" fmla="*/ 120 h 132"/>
                <a:gd name="T4" fmla="*/ 84 w 84"/>
                <a:gd name="T5" fmla="*/ 132 h 132"/>
                <a:gd name="T6" fmla="*/ 0 w 84"/>
                <a:gd name="T7" fmla="*/ 132 h 132"/>
                <a:gd name="T8" fmla="*/ 0 w 84"/>
                <a:gd name="T9" fmla="*/ 0 h 132"/>
                <a:gd name="T10" fmla="*/ 82 w 84"/>
                <a:gd name="T11" fmla="*/ 0 h 132"/>
                <a:gd name="T12" fmla="*/ 82 w 84"/>
                <a:gd name="T13" fmla="*/ 13 h 132"/>
                <a:gd name="T14" fmla="*/ 13 w 84"/>
                <a:gd name="T15" fmla="*/ 13 h 132"/>
                <a:gd name="T16" fmla="*/ 13 w 84"/>
                <a:gd name="T17" fmla="*/ 58 h 132"/>
                <a:gd name="T18" fmla="*/ 77 w 84"/>
                <a:gd name="T19" fmla="*/ 58 h 132"/>
                <a:gd name="T20" fmla="*/ 77 w 84"/>
                <a:gd name="T21" fmla="*/ 70 h 132"/>
                <a:gd name="T22" fmla="*/ 13 w 84"/>
                <a:gd name="T23" fmla="*/ 70 h 132"/>
                <a:gd name="T24" fmla="*/ 13 w 84"/>
                <a:gd name="T25" fmla="*/ 120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4" h="132">
                  <a:moveTo>
                    <a:pt x="13" y="120"/>
                  </a:moveTo>
                  <a:lnTo>
                    <a:pt x="84" y="120"/>
                  </a:lnTo>
                  <a:lnTo>
                    <a:pt x="84" y="132"/>
                  </a:lnTo>
                  <a:lnTo>
                    <a:pt x="0" y="132"/>
                  </a:lnTo>
                  <a:lnTo>
                    <a:pt x="0" y="0"/>
                  </a:lnTo>
                  <a:lnTo>
                    <a:pt x="82" y="0"/>
                  </a:lnTo>
                  <a:lnTo>
                    <a:pt x="82" y="13"/>
                  </a:lnTo>
                  <a:lnTo>
                    <a:pt x="13" y="13"/>
                  </a:lnTo>
                  <a:lnTo>
                    <a:pt x="13" y="58"/>
                  </a:lnTo>
                  <a:lnTo>
                    <a:pt x="77" y="58"/>
                  </a:lnTo>
                  <a:lnTo>
                    <a:pt x="77" y="70"/>
                  </a:lnTo>
                  <a:lnTo>
                    <a:pt x="13" y="70"/>
                  </a:lnTo>
                  <a:lnTo>
                    <a:pt x="13" y="12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  <p:sp>
          <p:nvSpPr>
            <p:cNvPr id="28" name="Freeform 14"/>
            <p:cNvSpPr>
              <a:spLocks/>
            </p:cNvSpPr>
            <p:nvPr userDrawn="1"/>
          </p:nvSpPr>
          <p:spPr bwMode="auto">
            <a:xfrm>
              <a:off x="10660633" y="4741664"/>
              <a:ext cx="133350" cy="209550"/>
            </a:xfrm>
            <a:custGeom>
              <a:avLst/>
              <a:gdLst>
                <a:gd name="T0" fmla="*/ 14 w 84"/>
                <a:gd name="T1" fmla="*/ 120 h 132"/>
                <a:gd name="T2" fmla="*/ 84 w 84"/>
                <a:gd name="T3" fmla="*/ 120 h 132"/>
                <a:gd name="T4" fmla="*/ 84 w 84"/>
                <a:gd name="T5" fmla="*/ 132 h 132"/>
                <a:gd name="T6" fmla="*/ 0 w 84"/>
                <a:gd name="T7" fmla="*/ 132 h 132"/>
                <a:gd name="T8" fmla="*/ 0 w 84"/>
                <a:gd name="T9" fmla="*/ 0 h 132"/>
                <a:gd name="T10" fmla="*/ 83 w 84"/>
                <a:gd name="T11" fmla="*/ 0 h 132"/>
                <a:gd name="T12" fmla="*/ 83 w 84"/>
                <a:gd name="T13" fmla="*/ 13 h 132"/>
                <a:gd name="T14" fmla="*/ 14 w 84"/>
                <a:gd name="T15" fmla="*/ 13 h 132"/>
                <a:gd name="T16" fmla="*/ 14 w 84"/>
                <a:gd name="T17" fmla="*/ 58 h 132"/>
                <a:gd name="T18" fmla="*/ 78 w 84"/>
                <a:gd name="T19" fmla="*/ 58 h 132"/>
                <a:gd name="T20" fmla="*/ 78 w 84"/>
                <a:gd name="T21" fmla="*/ 70 h 132"/>
                <a:gd name="T22" fmla="*/ 14 w 84"/>
                <a:gd name="T23" fmla="*/ 70 h 132"/>
                <a:gd name="T24" fmla="*/ 14 w 84"/>
                <a:gd name="T25" fmla="*/ 120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4" h="132">
                  <a:moveTo>
                    <a:pt x="14" y="120"/>
                  </a:moveTo>
                  <a:lnTo>
                    <a:pt x="84" y="120"/>
                  </a:lnTo>
                  <a:lnTo>
                    <a:pt x="84" y="132"/>
                  </a:lnTo>
                  <a:lnTo>
                    <a:pt x="0" y="132"/>
                  </a:lnTo>
                  <a:lnTo>
                    <a:pt x="0" y="0"/>
                  </a:lnTo>
                  <a:lnTo>
                    <a:pt x="83" y="0"/>
                  </a:lnTo>
                  <a:lnTo>
                    <a:pt x="83" y="13"/>
                  </a:lnTo>
                  <a:lnTo>
                    <a:pt x="14" y="13"/>
                  </a:lnTo>
                  <a:lnTo>
                    <a:pt x="14" y="58"/>
                  </a:lnTo>
                  <a:lnTo>
                    <a:pt x="78" y="58"/>
                  </a:lnTo>
                  <a:lnTo>
                    <a:pt x="78" y="70"/>
                  </a:lnTo>
                  <a:lnTo>
                    <a:pt x="14" y="70"/>
                  </a:lnTo>
                  <a:lnTo>
                    <a:pt x="14" y="12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</p:grpSp>
      <p:sp>
        <p:nvSpPr>
          <p:cNvPr id="29" name="Ellipse 28"/>
          <p:cNvSpPr/>
          <p:nvPr userDrawn="1"/>
        </p:nvSpPr>
        <p:spPr>
          <a:xfrm>
            <a:off x="-133710" y="497353"/>
            <a:ext cx="960107" cy="72008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800"/>
          </a:p>
        </p:txBody>
      </p:sp>
    </p:spTree>
    <p:extLst>
      <p:ext uri="{BB962C8B-B14F-4D97-AF65-F5344CB8AC3E}">
        <p14:creationId xmlns:p14="http://schemas.microsoft.com/office/powerpoint/2010/main" val="20520462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651" r:id="rId9"/>
    <p:sldLayoutId id="2147483664" r:id="rId10"/>
    <p:sldLayoutId id="2147483658" r:id="rId11"/>
    <p:sldLayoutId id="2147483660" r:id="rId12"/>
    <p:sldLayoutId id="2147483654" r:id="rId13"/>
    <p:sldLayoutId id="2147483661" r:id="rId14"/>
    <p:sldLayoutId id="2147483662" r:id="rId15"/>
    <p:sldLayoutId id="2147483663" r:id="rId16"/>
    <p:sldLayoutId id="2147483657" r:id="rId17"/>
    <p:sldLayoutId id="2147483656" r:id="rId18"/>
    <p:sldLayoutId id="2147483655" r:id="rId19"/>
  </p:sldLayoutIdLst>
  <p:transition spd="slow">
    <p:strips dir="rd"/>
  </p:transition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1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>
          <p15:clr>
            <a:srgbClr val="F26B43"/>
          </p15:clr>
        </p15:guide>
        <p15:guide id="2" pos="7451">
          <p15:clr>
            <a:srgbClr val="F26B43"/>
          </p15:clr>
        </p15:guide>
        <p15:guide id="3" pos="228">
          <p15:clr>
            <a:srgbClr val="F26B43"/>
          </p15:clr>
        </p15:guide>
        <p15:guide id="4" orient="horz" pos="228">
          <p15:clr>
            <a:srgbClr val="F26B43"/>
          </p15:clr>
        </p15:guide>
        <p15:guide id="5" pos="3723">
          <p15:clr>
            <a:srgbClr val="F26B43"/>
          </p15:clr>
        </p15:guide>
        <p15:guide id="6" pos="3951">
          <p15:clr>
            <a:srgbClr val="F26B43"/>
          </p15:clr>
        </p15:guide>
        <p15:guide id="7" orient="horz" pos="4088">
          <p15:clr>
            <a:srgbClr val="F26B43"/>
          </p15:clr>
        </p15:guide>
        <p15:guide id="8" orient="horz" pos="4175">
          <p15:clr>
            <a:srgbClr val="F26B43"/>
          </p15:clr>
        </p15:guide>
      </p15:sldGuideLst>
    </p:ext>
  </p:extLst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232508"/>
            <a:ext cx="11290701" cy="625492"/>
          </a:xfrm>
          <a:prstGeom prst="rect">
            <a:avLst/>
          </a:prstGeom>
          <a:solidFill>
            <a:srgbClr val="A89B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FFFFFF"/>
              </a:solidFill>
            </a:endParaRPr>
          </a:p>
        </p:txBody>
      </p:sp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912000" y="684000"/>
            <a:ext cx="10357309" cy="369332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/>
          <a:p>
            <a:r>
              <a:rPr lang="fr-FR" dirty="0"/>
              <a:t>Titre </a:t>
            </a:r>
            <a:r>
              <a:rPr lang="fr-FR" dirty="0" err="1"/>
              <a:t>arial</a:t>
            </a:r>
            <a:r>
              <a:rPr lang="fr-FR" dirty="0"/>
              <a:t> </a:t>
            </a:r>
            <a:r>
              <a:rPr lang="fr-FR" dirty="0" err="1"/>
              <a:t>regular</a:t>
            </a:r>
            <a:endParaRPr lang="fr-BE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912000" y="1476001"/>
            <a:ext cx="10357309" cy="83099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fr-FR" dirty="0"/>
              <a:t>Niveau 1 de texte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1290701" y="6232508"/>
            <a:ext cx="923268" cy="625492"/>
          </a:xfrm>
          <a:prstGeom prst="rect">
            <a:avLst/>
          </a:prstGeom>
          <a:solidFill>
            <a:srgbClr val="C9BF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FFFFFF"/>
              </a:solidFill>
            </a:endParaRPr>
          </a:p>
        </p:txBody>
      </p:sp>
      <p:grpSp>
        <p:nvGrpSpPr>
          <p:cNvPr id="24" name="Groupe 23"/>
          <p:cNvGrpSpPr/>
          <p:nvPr/>
        </p:nvGrpSpPr>
        <p:grpSpPr>
          <a:xfrm>
            <a:off x="9427633" y="6387624"/>
            <a:ext cx="388760" cy="315644"/>
            <a:chOff x="9763695" y="4005064"/>
            <a:chExt cx="519113" cy="561975"/>
          </a:xfrm>
        </p:grpSpPr>
        <p:sp>
          <p:nvSpPr>
            <p:cNvPr id="14" name="Freeform 5"/>
            <p:cNvSpPr>
              <a:spLocks/>
            </p:cNvSpPr>
            <p:nvPr/>
          </p:nvSpPr>
          <p:spPr bwMode="auto">
            <a:xfrm>
              <a:off x="9763695" y="4005064"/>
              <a:ext cx="519113" cy="561975"/>
            </a:xfrm>
            <a:custGeom>
              <a:avLst/>
              <a:gdLst>
                <a:gd name="T0" fmla="*/ 405 w 409"/>
                <a:gd name="T1" fmla="*/ 336 h 444"/>
                <a:gd name="T2" fmla="*/ 364 w 409"/>
                <a:gd name="T3" fmla="*/ 336 h 444"/>
                <a:gd name="T4" fmla="*/ 301 w 409"/>
                <a:gd name="T5" fmla="*/ 392 h 444"/>
                <a:gd name="T6" fmla="*/ 217 w 409"/>
                <a:gd name="T7" fmla="*/ 411 h 444"/>
                <a:gd name="T8" fmla="*/ 89 w 409"/>
                <a:gd name="T9" fmla="*/ 356 h 444"/>
                <a:gd name="T10" fmla="*/ 37 w 409"/>
                <a:gd name="T11" fmla="*/ 220 h 444"/>
                <a:gd name="T12" fmla="*/ 90 w 409"/>
                <a:gd name="T13" fmla="*/ 89 h 444"/>
                <a:gd name="T14" fmla="*/ 217 w 409"/>
                <a:gd name="T15" fmla="*/ 33 h 444"/>
                <a:gd name="T16" fmla="*/ 302 w 409"/>
                <a:gd name="T17" fmla="*/ 53 h 444"/>
                <a:gd name="T18" fmla="*/ 367 w 409"/>
                <a:gd name="T19" fmla="*/ 112 h 444"/>
                <a:gd name="T20" fmla="*/ 409 w 409"/>
                <a:gd name="T21" fmla="*/ 112 h 444"/>
                <a:gd name="T22" fmla="*/ 332 w 409"/>
                <a:gd name="T23" fmla="*/ 31 h 444"/>
                <a:gd name="T24" fmla="*/ 218 w 409"/>
                <a:gd name="T25" fmla="*/ 0 h 444"/>
                <a:gd name="T26" fmla="*/ 135 w 409"/>
                <a:gd name="T27" fmla="*/ 16 h 444"/>
                <a:gd name="T28" fmla="*/ 67 w 409"/>
                <a:gd name="T29" fmla="*/ 62 h 444"/>
                <a:gd name="T30" fmla="*/ 17 w 409"/>
                <a:gd name="T31" fmla="*/ 134 h 444"/>
                <a:gd name="T32" fmla="*/ 0 w 409"/>
                <a:gd name="T33" fmla="*/ 219 h 444"/>
                <a:gd name="T34" fmla="*/ 63 w 409"/>
                <a:gd name="T35" fmla="*/ 379 h 444"/>
                <a:gd name="T36" fmla="*/ 220 w 409"/>
                <a:gd name="T37" fmla="*/ 444 h 444"/>
                <a:gd name="T38" fmla="*/ 330 w 409"/>
                <a:gd name="T39" fmla="*/ 414 h 444"/>
                <a:gd name="T40" fmla="*/ 405 w 409"/>
                <a:gd name="T41" fmla="*/ 336 h 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409" h="444">
                  <a:moveTo>
                    <a:pt x="405" y="336"/>
                  </a:moveTo>
                  <a:cubicBezTo>
                    <a:pt x="364" y="336"/>
                    <a:pt x="364" y="336"/>
                    <a:pt x="364" y="336"/>
                  </a:cubicBezTo>
                  <a:cubicBezTo>
                    <a:pt x="346" y="361"/>
                    <a:pt x="325" y="379"/>
                    <a:pt x="301" y="392"/>
                  </a:cubicBezTo>
                  <a:cubicBezTo>
                    <a:pt x="276" y="405"/>
                    <a:pt x="248" y="411"/>
                    <a:pt x="217" y="411"/>
                  </a:cubicBezTo>
                  <a:cubicBezTo>
                    <a:pt x="167" y="411"/>
                    <a:pt x="124" y="393"/>
                    <a:pt x="89" y="356"/>
                  </a:cubicBezTo>
                  <a:cubicBezTo>
                    <a:pt x="54" y="319"/>
                    <a:pt x="37" y="273"/>
                    <a:pt x="37" y="220"/>
                  </a:cubicBezTo>
                  <a:cubicBezTo>
                    <a:pt x="37" y="169"/>
                    <a:pt x="54" y="125"/>
                    <a:pt x="90" y="89"/>
                  </a:cubicBezTo>
                  <a:cubicBezTo>
                    <a:pt x="125" y="52"/>
                    <a:pt x="168" y="33"/>
                    <a:pt x="217" y="33"/>
                  </a:cubicBezTo>
                  <a:cubicBezTo>
                    <a:pt x="249" y="33"/>
                    <a:pt x="277" y="40"/>
                    <a:pt x="302" y="53"/>
                  </a:cubicBezTo>
                  <a:cubicBezTo>
                    <a:pt x="326" y="66"/>
                    <a:pt x="348" y="86"/>
                    <a:pt x="367" y="112"/>
                  </a:cubicBezTo>
                  <a:cubicBezTo>
                    <a:pt x="409" y="112"/>
                    <a:pt x="409" y="112"/>
                    <a:pt x="409" y="112"/>
                  </a:cubicBezTo>
                  <a:cubicBezTo>
                    <a:pt x="390" y="78"/>
                    <a:pt x="364" y="50"/>
                    <a:pt x="332" y="31"/>
                  </a:cubicBezTo>
                  <a:cubicBezTo>
                    <a:pt x="298" y="10"/>
                    <a:pt x="260" y="0"/>
                    <a:pt x="218" y="0"/>
                  </a:cubicBezTo>
                  <a:cubicBezTo>
                    <a:pt x="188" y="0"/>
                    <a:pt x="161" y="5"/>
                    <a:pt x="135" y="16"/>
                  </a:cubicBezTo>
                  <a:cubicBezTo>
                    <a:pt x="110" y="26"/>
                    <a:pt x="87" y="41"/>
                    <a:pt x="67" y="62"/>
                  </a:cubicBezTo>
                  <a:cubicBezTo>
                    <a:pt x="45" y="83"/>
                    <a:pt x="29" y="107"/>
                    <a:pt x="17" y="134"/>
                  </a:cubicBezTo>
                  <a:cubicBezTo>
                    <a:pt x="6" y="161"/>
                    <a:pt x="0" y="189"/>
                    <a:pt x="0" y="219"/>
                  </a:cubicBezTo>
                  <a:cubicBezTo>
                    <a:pt x="0" y="283"/>
                    <a:pt x="21" y="337"/>
                    <a:pt x="63" y="379"/>
                  </a:cubicBezTo>
                  <a:cubicBezTo>
                    <a:pt x="105" y="422"/>
                    <a:pt x="158" y="444"/>
                    <a:pt x="220" y="444"/>
                  </a:cubicBezTo>
                  <a:cubicBezTo>
                    <a:pt x="261" y="444"/>
                    <a:pt x="298" y="434"/>
                    <a:pt x="330" y="414"/>
                  </a:cubicBezTo>
                  <a:cubicBezTo>
                    <a:pt x="361" y="395"/>
                    <a:pt x="386" y="369"/>
                    <a:pt x="405" y="336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4B4B4D"/>
                </a:solidFill>
              </a:endParaRPr>
            </a:p>
          </p:txBody>
        </p:sp>
        <p:sp>
          <p:nvSpPr>
            <p:cNvPr id="15" name="Freeform 6"/>
            <p:cNvSpPr>
              <a:spLocks/>
            </p:cNvSpPr>
            <p:nvPr/>
          </p:nvSpPr>
          <p:spPr bwMode="auto">
            <a:xfrm>
              <a:off x="9841483" y="4086026"/>
              <a:ext cx="204788" cy="404813"/>
            </a:xfrm>
            <a:custGeom>
              <a:avLst/>
              <a:gdLst>
                <a:gd name="T0" fmla="*/ 161 w 161"/>
                <a:gd name="T1" fmla="*/ 321 h 321"/>
                <a:gd name="T2" fmla="*/ 0 w 161"/>
                <a:gd name="T3" fmla="*/ 160 h 321"/>
                <a:gd name="T4" fmla="*/ 161 w 161"/>
                <a:gd name="T5" fmla="*/ 0 h 321"/>
                <a:gd name="T6" fmla="*/ 161 w 161"/>
                <a:gd name="T7" fmla="*/ 36 h 321"/>
                <a:gd name="T8" fmla="*/ 36 w 161"/>
                <a:gd name="T9" fmla="*/ 160 h 321"/>
                <a:gd name="T10" fmla="*/ 161 w 161"/>
                <a:gd name="T11" fmla="*/ 285 h 321"/>
                <a:gd name="T12" fmla="*/ 161 w 161"/>
                <a:gd name="T13" fmla="*/ 321 h 3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1" h="321">
                  <a:moveTo>
                    <a:pt x="161" y="321"/>
                  </a:moveTo>
                  <a:cubicBezTo>
                    <a:pt x="72" y="321"/>
                    <a:pt x="0" y="249"/>
                    <a:pt x="0" y="160"/>
                  </a:cubicBezTo>
                  <a:cubicBezTo>
                    <a:pt x="0" y="72"/>
                    <a:pt x="72" y="0"/>
                    <a:pt x="161" y="0"/>
                  </a:cubicBezTo>
                  <a:cubicBezTo>
                    <a:pt x="161" y="36"/>
                    <a:pt x="161" y="36"/>
                    <a:pt x="161" y="36"/>
                  </a:cubicBezTo>
                  <a:cubicBezTo>
                    <a:pt x="92" y="36"/>
                    <a:pt x="36" y="92"/>
                    <a:pt x="36" y="160"/>
                  </a:cubicBezTo>
                  <a:cubicBezTo>
                    <a:pt x="36" y="229"/>
                    <a:pt x="92" y="285"/>
                    <a:pt x="161" y="285"/>
                  </a:cubicBezTo>
                  <a:lnTo>
                    <a:pt x="161" y="321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4B4B4D"/>
                </a:solidFill>
              </a:endParaRPr>
            </a:p>
          </p:txBody>
        </p:sp>
        <p:sp>
          <p:nvSpPr>
            <p:cNvPr id="16" name="Oval 7"/>
            <p:cNvSpPr>
              <a:spLocks noChangeArrowheads="1"/>
            </p:cNvSpPr>
            <p:nvPr/>
          </p:nvSpPr>
          <p:spPr bwMode="auto">
            <a:xfrm>
              <a:off x="9987533" y="4230489"/>
              <a:ext cx="125413" cy="12541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4B4B4D"/>
                </a:solidFill>
              </a:endParaRPr>
            </a:p>
          </p:txBody>
        </p:sp>
      </p:grpSp>
      <p:grpSp>
        <p:nvGrpSpPr>
          <p:cNvPr id="5" name="Groupe 4"/>
          <p:cNvGrpSpPr/>
          <p:nvPr/>
        </p:nvGrpSpPr>
        <p:grpSpPr>
          <a:xfrm>
            <a:off x="9899534" y="6486793"/>
            <a:ext cx="1167343" cy="125330"/>
            <a:chOff x="9252520" y="4736901"/>
            <a:chExt cx="1541463" cy="220663"/>
          </a:xfrm>
        </p:grpSpPr>
        <p:sp>
          <p:nvSpPr>
            <p:cNvPr id="17" name="Freeform 8"/>
            <p:cNvSpPr>
              <a:spLocks/>
            </p:cNvSpPr>
            <p:nvPr/>
          </p:nvSpPr>
          <p:spPr bwMode="auto">
            <a:xfrm>
              <a:off x="9252520" y="4736901"/>
              <a:ext cx="203200" cy="219075"/>
            </a:xfrm>
            <a:custGeom>
              <a:avLst/>
              <a:gdLst>
                <a:gd name="T0" fmla="*/ 141 w 160"/>
                <a:gd name="T1" fmla="*/ 46 h 173"/>
                <a:gd name="T2" fmla="*/ 116 w 160"/>
                <a:gd name="T3" fmla="*/ 24 h 173"/>
                <a:gd name="T4" fmla="*/ 84 w 160"/>
                <a:gd name="T5" fmla="*/ 16 h 173"/>
                <a:gd name="T6" fmla="*/ 37 w 160"/>
                <a:gd name="T7" fmla="*/ 37 h 173"/>
                <a:gd name="T8" fmla="*/ 17 w 160"/>
                <a:gd name="T9" fmla="*/ 86 h 173"/>
                <a:gd name="T10" fmla="*/ 37 w 160"/>
                <a:gd name="T11" fmla="*/ 136 h 173"/>
                <a:gd name="T12" fmla="*/ 84 w 160"/>
                <a:gd name="T13" fmla="*/ 157 h 173"/>
                <a:gd name="T14" fmla="*/ 115 w 160"/>
                <a:gd name="T15" fmla="*/ 150 h 173"/>
                <a:gd name="T16" fmla="*/ 139 w 160"/>
                <a:gd name="T17" fmla="*/ 128 h 173"/>
                <a:gd name="T18" fmla="*/ 159 w 160"/>
                <a:gd name="T19" fmla="*/ 128 h 173"/>
                <a:gd name="T20" fmla="*/ 128 w 160"/>
                <a:gd name="T21" fmla="*/ 161 h 173"/>
                <a:gd name="T22" fmla="*/ 85 w 160"/>
                <a:gd name="T23" fmla="*/ 173 h 173"/>
                <a:gd name="T24" fmla="*/ 24 w 160"/>
                <a:gd name="T25" fmla="*/ 148 h 173"/>
                <a:gd name="T26" fmla="*/ 0 w 160"/>
                <a:gd name="T27" fmla="*/ 85 h 173"/>
                <a:gd name="T28" fmla="*/ 6 w 160"/>
                <a:gd name="T29" fmla="*/ 52 h 173"/>
                <a:gd name="T30" fmla="*/ 26 w 160"/>
                <a:gd name="T31" fmla="*/ 24 h 173"/>
                <a:gd name="T32" fmla="*/ 52 w 160"/>
                <a:gd name="T33" fmla="*/ 6 h 173"/>
                <a:gd name="T34" fmla="*/ 84 w 160"/>
                <a:gd name="T35" fmla="*/ 0 h 173"/>
                <a:gd name="T36" fmla="*/ 129 w 160"/>
                <a:gd name="T37" fmla="*/ 12 h 173"/>
                <a:gd name="T38" fmla="*/ 160 w 160"/>
                <a:gd name="T39" fmla="*/ 46 h 173"/>
                <a:gd name="T40" fmla="*/ 141 w 160"/>
                <a:gd name="T41" fmla="*/ 46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60" h="173">
                  <a:moveTo>
                    <a:pt x="141" y="46"/>
                  </a:moveTo>
                  <a:cubicBezTo>
                    <a:pt x="133" y="36"/>
                    <a:pt x="125" y="29"/>
                    <a:pt x="116" y="24"/>
                  </a:cubicBezTo>
                  <a:cubicBezTo>
                    <a:pt x="106" y="19"/>
                    <a:pt x="96" y="16"/>
                    <a:pt x="84" y="16"/>
                  </a:cubicBezTo>
                  <a:cubicBezTo>
                    <a:pt x="66" y="16"/>
                    <a:pt x="50" y="23"/>
                    <a:pt x="37" y="37"/>
                  </a:cubicBezTo>
                  <a:cubicBezTo>
                    <a:pt x="24" y="51"/>
                    <a:pt x="17" y="67"/>
                    <a:pt x="17" y="86"/>
                  </a:cubicBezTo>
                  <a:cubicBezTo>
                    <a:pt x="17" y="106"/>
                    <a:pt x="24" y="123"/>
                    <a:pt x="37" y="136"/>
                  </a:cubicBezTo>
                  <a:cubicBezTo>
                    <a:pt x="50" y="150"/>
                    <a:pt x="65" y="157"/>
                    <a:pt x="84" y="157"/>
                  </a:cubicBezTo>
                  <a:cubicBezTo>
                    <a:pt x="96" y="157"/>
                    <a:pt x="106" y="155"/>
                    <a:pt x="115" y="150"/>
                  </a:cubicBezTo>
                  <a:cubicBezTo>
                    <a:pt x="124" y="145"/>
                    <a:pt x="133" y="138"/>
                    <a:pt x="139" y="128"/>
                  </a:cubicBezTo>
                  <a:cubicBezTo>
                    <a:pt x="159" y="128"/>
                    <a:pt x="159" y="128"/>
                    <a:pt x="159" y="128"/>
                  </a:cubicBezTo>
                  <a:cubicBezTo>
                    <a:pt x="151" y="143"/>
                    <a:pt x="141" y="153"/>
                    <a:pt x="128" y="161"/>
                  </a:cubicBezTo>
                  <a:cubicBezTo>
                    <a:pt x="115" y="169"/>
                    <a:pt x="101" y="173"/>
                    <a:pt x="85" y="173"/>
                  </a:cubicBezTo>
                  <a:cubicBezTo>
                    <a:pt x="61" y="173"/>
                    <a:pt x="40" y="164"/>
                    <a:pt x="24" y="148"/>
                  </a:cubicBezTo>
                  <a:cubicBezTo>
                    <a:pt x="8" y="131"/>
                    <a:pt x="0" y="110"/>
                    <a:pt x="0" y="85"/>
                  </a:cubicBezTo>
                  <a:cubicBezTo>
                    <a:pt x="0" y="74"/>
                    <a:pt x="2" y="63"/>
                    <a:pt x="6" y="52"/>
                  </a:cubicBezTo>
                  <a:cubicBezTo>
                    <a:pt x="11" y="42"/>
                    <a:pt x="17" y="33"/>
                    <a:pt x="26" y="24"/>
                  </a:cubicBezTo>
                  <a:cubicBezTo>
                    <a:pt x="34" y="16"/>
                    <a:pt x="42" y="10"/>
                    <a:pt x="52" y="6"/>
                  </a:cubicBezTo>
                  <a:cubicBezTo>
                    <a:pt x="62" y="2"/>
                    <a:pt x="73" y="0"/>
                    <a:pt x="84" y="0"/>
                  </a:cubicBezTo>
                  <a:cubicBezTo>
                    <a:pt x="101" y="0"/>
                    <a:pt x="116" y="4"/>
                    <a:pt x="129" y="12"/>
                  </a:cubicBezTo>
                  <a:cubicBezTo>
                    <a:pt x="142" y="20"/>
                    <a:pt x="152" y="32"/>
                    <a:pt x="160" y="46"/>
                  </a:cubicBezTo>
                  <a:lnTo>
                    <a:pt x="141" y="4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4B4B4D"/>
                </a:solidFill>
              </a:endParaRPr>
            </a:p>
          </p:txBody>
        </p:sp>
        <p:sp>
          <p:nvSpPr>
            <p:cNvPr id="18" name="Freeform 9"/>
            <p:cNvSpPr>
              <a:spLocks noEditPoints="1"/>
            </p:cNvSpPr>
            <p:nvPr/>
          </p:nvSpPr>
          <p:spPr bwMode="auto">
            <a:xfrm>
              <a:off x="9538270" y="4736901"/>
              <a:ext cx="219075" cy="220663"/>
            </a:xfrm>
            <a:custGeom>
              <a:avLst/>
              <a:gdLst>
                <a:gd name="T0" fmla="*/ 173 w 173"/>
                <a:gd name="T1" fmla="*/ 87 h 174"/>
                <a:gd name="T2" fmla="*/ 166 w 173"/>
                <a:gd name="T3" fmla="*/ 122 h 174"/>
                <a:gd name="T4" fmla="*/ 148 w 173"/>
                <a:gd name="T5" fmla="*/ 149 h 174"/>
                <a:gd name="T6" fmla="*/ 121 w 173"/>
                <a:gd name="T7" fmla="*/ 167 h 174"/>
                <a:gd name="T8" fmla="*/ 86 w 173"/>
                <a:gd name="T9" fmla="*/ 174 h 174"/>
                <a:gd name="T10" fmla="*/ 52 w 173"/>
                <a:gd name="T11" fmla="*/ 167 h 174"/>
                <a:gd name="T12" fmla="*/ 25 w 173"/>
                <a:gd name="T13" fmla="*/ 149 h 174"/>
                <a:gd name="T14" fmla="*/ 7 w 173"/>
                <a:gd name="T15" fmla="*/ 122 h 174"/>
                <a:gd name="T16" fmla="*/ 0 w 173"/>
                <a:gd name="T17" fmla="*/ 87 h 174"/>
                <a:gd name="T18" fmla="*/ 7 w 173"/>
                <a:gd name="T19" fmla="*/ 52 h 174"/>
                <a:gd name="T20" fmla="*/ 25 w 173"/>
                <a:gd name="T21" fmla="*/ 25 h 174"/>
                <a:gd name="T22" fmla="*/ 52 w 173"/>
                <a:gd name="T23" fmla="*/ 7 h 174"/>
                <a:gd name="T24" fmla="*/ 86 w 173"/>
                <a:gd name="T25" fmla="*/ 0 h 174"/>
                <a:gd name="T26" fmla="*/ 121 w 173"/>
                <a:gd name="T27" fmla="*/ 7 h 174"/>
                <a:gd name="T28" fmla="*/ 148 w 173"/>
                <a:gd name="T29" fmla="*/ 25 h 174"/>
                <a:gd name="T30" fmla="*/ 166 w 173"/>
                <a:gd name="T31" fmla="*/ 52 h 174"/>
                <a:gd name="T32" fmla="*/ 173 w 173"/>
                <a:gd name="T33" fmla="*/ 87 h 174"/>
                <a:gd name="T34" fmla="*/ 154 w 173"/>
                <a:gd name="T35" fmla="*/ 87 h 174"/>
                <a:gd name="T36" fmla="*/ 150 w 173"/>
                <a:gd name="T37" fmla="*/ 60 h 174"/>
                <a:gd name="T38" fmla="*/ 136 w 173"/>
                <a:gd name="T39" fmla="*/ 37 h 174"/>
                <a:gd name="T40" fmla="*/ 115 w 173"/>
                <a:gd name="T41" fmla="*/ 21 h 174"/>
                <a:gd name="T42" fmla="*/ 86 w 173"/>
                <a:gd name="T43" fmla="*/ 15 h 174"/>
                <a:gd name="T44" fmla="*/ 58 w 173"/>
                <a:gd name="T45" fmla="*/ 21 h 174"/>
                <a:gd name="T46" fmla="*/ 37 w 173"/>
                <a:gd name="T47" fmla="*/ 37 h 174"/>
                <a:gd name="T48" fmla="*/ 23 w 173"/>
                <a:gd name="T49" fmla="*/ 60 h 174"/>
                <a:gd name="T50" fmla="*/ 18 w 173"/>
                <a:gd name="T51" fmla="*/ 87 h 174"/>
                <a:gd name="T52" fmla="*/ 23 w 173"/>
                <a:gd name="T53" fmla="*/ 114 h 174"/>
                <a:gd name="T54" fmla="*/ 37 w 173"/>
                <a:gd name="T55" fmla="*/ 137 h 174"/>
                <a:gd name="T56" fmla="*/ 58 w 173"/>
                <a:gd name="T57" fmla="*/ 152 h 174"/>
                <a:gd name="T58" fmla="*/ 86 w 173"/>
                <a:gd name="T59" fmla="*/ 158 h 174"/>
                <a:gd name="T60" fmla="*/ 115 w 173"/>
                <a:gd name="T61" fmla="*/ 152 h 174"/>
                <a:gd name="T62" fmla="*/ 136 w 173"/>
                <a:gd name="T63" fmla="*/ 137 h 174"/>
                <a:gd name="T64" fmla="*/ 150 w 173"/>
                <a:gd name="T65" fmla="*/ 114 h 174"/>
                <a:gd name="T66" fmla="*/ 154 w 173"/>
                <a:gd name="T67" fmla="*/ 87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73" h="174">
                  <a:moveTo>
                    <a:pt x="173" y="87"/>
                  </a:moveTo>
                  <a:cubicBezTo>
                    <a:pt x="173" y="99"/>
                    <a:pt x="170" y="111"/>
                    <a:pt x="166" y="122"/>
                  </a:cubicBezTo>
                  <a:cubicBezTo>
                    <a:pt x="162" y="132"/>
                    <a:pt x="156" y="141"/>
                    <a:pt x="148" y="149"/>
                  </a:cubicBezTo>
                  <a:cubicBezTo>
                    <a:pt x="140" y="157"/>
                    <a:pt x="131" y="163"/>
                    <a:pt x="121" y="167"/>
                  </a:cubicBezTo>
                  <a:cubicBezTo>
                    <a:pt x="110" y="171"/>
                    <a:pt x="99" y="174"/>
                    <a:pt x="86" y="174"/>
                  </a:cubicBezTo>
                  <a:cubicBezTo>
                    <a:pt x="74" y="174"/>
                    <a:pt x="63" y="171"/>
                    <a:pt x="52" y="167"/>
                  </a:cubicBezTo>
                  <a:cubicBezTo>
                    <a:pt x="42" y="163"/>
                    <a:pt x="33" y="157"/>
                    <a:pt x="25" y="149"/>
                  </a:cubicBezTo>
                  <a:cubicBezTo>
                    <a:pt x="17" y="141"/>
                    <a:pt x="11" y="132"/>
                    <a:pt x="7" y="122"/>
                  </a:cubicBezTo>
                  <a:cubicBezTo>
                    <a:pt x="2" y="111"/>
                    <a:pt x="0" y="99"/>
                    <a:pt x="0" y="87"/>
                  </a:cubicBezTo>
                  <a:cubicBezTo>
                    <a:pt x="0" y="74"/>
                    <a:pt x="2" y="63"/>
                    <a:pt x="7" y="52"/>
                  </a:cubicBezTo>
                  <a:cubicBezTo>
                    <a:pt x="11" y="41"/>
                    <a:pt x="17" y="32"/>
                    <a:pt x="25" y="25"/>
                  </a:cubicBezTo>
                  <a:cubicBezTo>
                    <a:pt x="33" y="17"/>
                    <a:pt x="42" y="11"/>
                    <a:pt x="52" y="7"/>
                  </a:cubicBezTo>
                  <a:cubicBezTo>
                    <a:pt x="63" y="2"/>
                    <a:pt x="74" y="0"/>
                    <a:pt x="86" y="0"/>
                  </a:cubicBezTo>
                  <a:cubicBezTo>
                    <a:pt x="99" y="0"/>
                    <a:pt x="110" y="2"/>
                    <a:pt x="121" y="7"/>
                  </a:cubicBezTo>
                  <a:cubicBezTo>
                    <a:pt x="131" y="11"/>
                    <a:pt x="140" y="17"/>
                    <a:pt x="148" y="25"/>
                  </a:cubicBezTo>
                  <a:cubicBezTo>
                    <a:pt x="156" y="32"/>
                    <a:pt x="162" y="41"/>
                    <a:pt x="166" y="52"/>
                  </a:cubicBezTo>
                  <a:cubicBezTo>
                    <a:pt x="170" y="63"/>
                    <a:pt x="173" y="74"/>
                    <a:pt x="173" y="87"/>
                  </a:cubicBezTo>
                  <a:moveTo>
                    <a:pt x="154" y="87"/>
                  </a:moveTo>
                  <a:cubicBezTo>
                    <a:pt x="154" y="77"/>
                    <a:pt x="153" y="68"/>
                    <a:pt x="150" y="60"/>
                  </a:cubicBezTo>
                  <a:cubicBezTo>
                    <a:pt x="147" y="51"/>
                    <a:pt x="142" y="43"/>
                    <a:pt x="136" y="37"/>
                  </a:cubicBezTo>
                  <a:cubicBezTo>
                    <a:pt x="130" y="30"/>
                    <a:pt x="123" y="25"/>
                    <a:pt x="115" y="21"/>
                  </a:cubicBezTo>
                  <a:cubicBezTo>
                    <a:pt x="106" y="17"/>
                    <a:pt x="97" y="15"/>
                    <a:pt x="86" y="15"/>
                  </a:cubicBezTo>
                  <a:cubicBezTo>
                    <a:pt x="76" y="15"/>
                    <a:pt x="66" y="17"/>
                    <a:pt x="58" y="21"/>
                  </a:cubicBezTo>
                  <a:cubicBezTo>
                    <a:pt x="49" y="25"/>
                    <a:pt x="42" y="30"/>
                    <a:pt x="37" y="37"/>
                  </a:cubicBezTo>
                  <a:cubicBezTo>
                    <a:pt x="31" y="43"/>
                    <a:pt x="26" y="51"/>
                    <a:pt x="23" y="60"/>
                  </a:cubicBezTo>
                  <a:cubicBezTo>
                    <a:pt x="20" y="68"/>
                    <a:pt x="18" y="77"/>
                    <a:pt x="18" y="87"/>
                  </a:cubicBezTo>
                  <a:cubicBezTo>
                    <a:pt x="18" y="96"/>
                    <a:pt x="20" y="105"/>
                    <a:pt x="23" y="114"/>
                  </a:cubicBezTo>
                  <a:cubicBezTo>
                    <a:pt x="26" y="123"/>
                    <a:pt x="31" y="130"/>
                    <a:pt x="37" y="137"/>
                  </a:cubicBezTo>
                  <a:cubicBezTo>
                    <a:pt x="42" y="143"/>
                    <a:pt x="49" y="149"/>
                    <a:pt x="58" y="152"/>
                  </a:cubicBezTo>
                  <a:cubicBezTo>
                    <a:pt x="66" y="156"/>
                    <a:pt x="76" y="158"/>
                    <a:pt x="86" y="158"/>
                  </a:cubicBezTo>
                  <a:cubicBezTo>
                    <a:pt x="97" y="158"/>
                    <a:pt x="106" y="156"/>
                    <a:pt x="115" y="152"/>
                  </a:cubicBezTo>
                  <a:cubicBezTo>
                    <a:pt x="123" y="149"/>
                    <a:pt x="130" y="143"/>
                    <a:pt x="136" y="137"/>
                  </a:cubicBezTo>
                  <a:cubicBezTo>
                    <a:pt x="142" y="130"/>
                    <a:pt x="147" y="123"/>
                    <a:pt x="150" y="114"/>
                  </a:cubicBezTo>
                  <a:cubicBezTo>
                    <a:pt x="153" y="105"/>
                    <a:pt x="154" y="96"/>
                    <a:pt x="154" y="87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4B4B4D"/>
                </a:solidFill>
              </a:endParaRPr>
            </a:p>
          </p:txBody>
        </p:sp>
        <p:sp>
          <p:nvSpPr>
            <p:cNvPr id="19" name="Freeform 10"/>
            <p:cNvSpPr>
              <a:spLocks/>
            </p:cNvSpPr>
            <p:nvPr/>
          </p:nvSpPr>
          <p:spPr bwMode="auto">
            <a:xfrm>
              <a:off x="9858945" y="4741664"/>
              <a:ext cx="119063" cy="209550"/>
            </a:xfrm>
            <a:custGeom>
              <a:avLst/>
              <a:gdLst>
                <a:gd name="T0" fmla="*/ 14 w 75"/>
                <a:gd name="T1" fmla="*/ 120 h 132"/>
                <a:gd name="T2" fmla="*/ 75 w 75"/>
                <a:gd name="T3" fmla="*/ 120 h 132"/>
                <a:gd name="T4" fmla="*/ 75 w 75"/>
                <a:gd name="T5" fmla="*/ 132 h 132"/>
                <a:gd name="T6" fmla="*/ 0 w 75"/>
                <a:gd name="T7" fmla="*/ 132 h 132"/>
                <a:gd name="T8" fmla="*/ 0 w 75"/>
                <a:gd name="T9" fmla="*/ 0 h 132"/>
                <a:gd name="T10" fmla="*/ 14 w 75"/>
                <a:gd name="T11" fmla="*/ 0 h 132"/>
                <a:gd name="T12" fmla="*/ 14 w 75"/>
                <a:gd name="T13" fmla="*/ 120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5" h="132">
                  <a:moveTo>
                    <a:pt x="14" y="120"/>
                  </a:moveTo>
                  <a:lnTo>
                    <a:pt x="75" y="120"/>
                  </a:lnTo>
                  <a:lnTo>
                    <a:pt x="75" y="132"/>
                  </a:lnTo>
                  <a:lnTo>
                    <a:pt x="0" y="132"/>
                  </a:lnTo>
                  <a:lnTo>
                    <a:pt x="0" y="0"/>
                  </a:lnTo>
                  <a:lnTo>
                    <a:pt x="14" y="0"/>
                  </a:lnTo>
                  <a:lnTo>
                    <a:pt x="14" y="12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4B4B4D"/>
                </a:solidFill>
              </a:endParaRPr>
            </a:p>
          </p:txBody>
        </p:sp>
        <p:sp>
          <p:nvSpPr>
            <p:cNvPr id="20" name="Rectangle 11"/>
            <p:cNvSpPr>
              <a:spLocks noChangeArrowheads="1"/>
            </p:cNvSpPr>
            <p:nvPr/>
          </p:nvSpPr>
          <p:spPr bwMode="auto">
            <a:xfrm>
              <a:off x="10065320" y="4741664"/>
              <a:ext cx="22225" cy="20955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4B4B4D"/>
                </a:solidFill>
              </a:endParaRPr>
            </a:p>
          </p:txBody>
        </p:sp>
        <p:sp>
          <p:nvSpPr>
            <p:cNvPr id="21" name="Freeform 12"/>
            <p:cNvSpPr>
              <a:spLocks/>
            </p:cNvSpPr>
            <p:nvPr/>
          </p:nvSpPr>
          <p:spPr bwMode="auto">
            <a:xfrm>
              <a:off x="10190733" y="4736901"/>
              <a:ext cx="133350" cy="220663"/>
            </a:xfrm>
            <a:custGeom>
              <a:avLst/>
              <a:gdLst>
                <a:gd name="T0" fmla="*/ 89 w 106"/>
                <a:gd name="T1" fmla="*/ 31 h 174"/>
                <a:gd name="T2" fmla="*/ 57 w 106"/>
                <a:gd name="T3" fmla="*/ 15 h 174"/>
                <a:gd name="T4" fmla="*/ 44 w 106"/>
                <a:gd name="T5" fmla="*/ 17 h 174"/>
                <a:gd name="T6" fmla="*/ 33 w 106"/>
                <a:gd name="T7" fmla="*/ 22 h 174"/>
                <a:gd name="T8" fmla="*/ 25 w 106"/>
                <a:gd name="T9" fmla="*/ 32 h 174"/>
                <a:gd name="T10" fmla="*/ 22 w 106"/>
                <a:gd name="T11" fmla="*/ 45 h 174"/>
                <a:gd name="T12" fmla="*/ 28 w 106"/>
                <a:gd name="T13" fmla="*/ 63 h 174"/>
                <a:gd name="T14" fmla="*/ 43 w 106"/>
                <a:gd name="T15" fmla="*/ 73 h 174"/>
                <a:gd name="T16" fmla="*/ 64 w 106"/>
                <a:gd name="T17" fmla="*/ 80 h 174"/>
                <a:gd name="T18" fmla="*/ 84 w 106"/>
                <a:gd name="T19" fmla="*/ 88 h 174"/>
                <a:gd name="T20" fmla="*/ 100 w 106"/>
                <a:gd name="T21" fmla="*/ 102 h 174"/>
                <a:gd name="T22" fmla="*/ 106 w 106"/>
                <a:gd name="T23" fmla="*/ 126 h 174"/>
                <a:gd name="T24" fmla="*/ 101 w 106"/>
                <a:gd name="T25" fmla="*/ 146 h 174"/>
                <a:gd name="T26" fmla="*/ 89 w 106"/>
                <a:gd name="T27" fmla="*/ 161 h 174"/>
                <a:gd name="T28" fmla="*/ 71 w 106"/>
                <a:gd name="T29" fmla="*/ 170 h 174"/>
                <a:gd name="T30" fmla="*/ 52 w 106"/>
                <a:gd name="T31" fmla="*/ 174 h 174"/>
                <a:gd name="T32" fmla="*/ 23 w 106"/>
                <a:gd name="T33" fmla="*/ 168 h 174"/>
                <a:gd name="T34" fmla="*/ 0 w 106"/>
                <a:gd name="T35" fmla="*/ 149 h 174"/>
                <a:gd name="T36" fmla="*/ 15 w 106"/>
                <a:gd name="T37" fmla="*/ 138 h 174"/>
                <a:gd name="T38" fmla="*/ 30 w 106"/>
                <a:gd name="T39" fmla="*/ 153 h 174"/>
                <a:gd name="T40" fmla="*/ 53 w 106"/>
                <a:gd name="T41" fmla="*/ 158 h 174"/>
                <a:gd name="T42" fmla="*/ 65 w 106"/>
                <a:gd name="T43" fmla="*/ 156 h 174"/>
                <a:gd name="T44" fmla="*/ 77 w 106"/>
                <a:gd name="T45" fmla="*/ 150 h 174"/>
                <a:gd name="T46" fmla="*/ 85 w 106"/>
                <a:gd name="T47" fmla="*/ 141 h 174"/>
                <a:gd name="T48" fmla="*/ 88 w 106"/>
                <a:gd name="T49" fmla="*/ 128 h 174"/>
                <a:gd name="T50" fmla="*/ 84 w 106"/>
                <a:gd name="T51" fmla="*/ 114 h 174"/>
                <a:gd name="T52" fmla="*/ 75 w 106"/>
                <a:gd name="T53" fmla="*/ 104 h 174"/>
                <a:gd name="T54" fmla="*/ 61 w 106"/>
                <a:gd name="T55" fmla="*/ 98 h 174"/>
                <a:gd name="T56" fmla="*/ 46 w 106"/>
                <a:gd name="T57" fmla="*/ 93 h 174"/>
                <a:gd name="T58" fmla="*/ 30 w 106"/>
                <a:gd name="T59" fmla="*/ 87 h 174"/>
                <a:gd name="T60" fmla="*/ 17 w 106"/>
                <a:gd name="T61" fmla="*/ 79 h 174"/>
                <a:gd name="T62" fmla="*/ 7 w 106"/>
                <a:gd name="T63" fmla="*/ 66 h 174"/>
                <a:gd name="T64" fmla="*/ 3 w 106"/>
                <a:gd name="T65" fmla="*/ 47 h 174"/>
                <a:gd name="T66" fmla="*/ 8 w 106"/>
                <a:gd name="T67" fmla="*/ 26 h 174"/>
                <a:gd name="T68" fmla="*/ 20 w 106"/>
                <a:gd name="T69" fmla="*/ 11 h 174"/>
                <a:gd name="T70" fmla="*/ 37 w 106"/>
                <a:gd name="T71" fmla="*/ 3 h 174"/>
                <a:gd name="T72" fmla="*/ 57 w 106"/>
                <a:gd name="T73" fmla="*/ 0 h 174"/>
                <a:gd name="T74" fmla="*/ 82 w 106"/>
                <a:gd name="T75" fmla="*/ 4 h 174"/>
                <a:gd name="T76" fmla="*/ 103 w 106"/>
                <a:gd name="T77" fmla="*/ 20 h 174"/>
                <a:gd name="T78" fmla="*/ 89 w 106"/>
                <a:gd name="T79" fmla="*/ 31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06" h="174">
                  <a:moveTo>
                    <a:pt x="89" y="31"/>
                  </a:moveTo>
                  <a:cubicBezTo>
                    <a:pt x="81" y="21"/>
                    <a:pt x="71" y="15"/>
                    <a:pt x="57" y="15"/>
                  </a:cubicBezTo>
                  <a:cubicBezTo>
                    <a:pt x="52" y="15"/>
                    <a:pt x="48" y="16"/>
                    <a:pt x="44" y="17"/>
                  </a:cubicBezTo>
                  <a:cubicBezTo>
                    <a:pt x="40" y="18"/>
                    <a:pt x="36" y="20"/>
                    <a:pt x="33" y="22"/>
                  </a:cubicBezTo>
                  <a:cubicBezTo>
                    <a:pt x="29" y="25"/>
                    <a:pt x="27" y="28"/>
                    <a:pt x="25" y="32"/>
                  </a:cubicBezTo>
                  <a:cubicBezTo>
                    <a:pt x="23" y="36"/>
                    <a:pt x="22" y="40"/>
                    <a:pt x="22" y="45"/>
                  </a:cubicBezTo>
                  <a:cubicBezTo>
                    <a:pt x="22" y="53"/>
                    <a:pt x="24" y="59"/>
                    <a:pt x="28" y="63"/>
                  </a:cubicBezTo>
                  <a:cubicBezTo>
                    <a:pt x="32" y="67"/>
                    <a:pt x="37" y="70"/>
                    <a:pt x="43" y="73"/>
                  </a:cubicBezTo>
                  <a:cubicBezTo>
                    <a:pt x="50" y="75"/>
                    <a:pt x="57" y="78"/>
                    <a:pt x="64" y="80"/>
                  </a:cubicBezTo>
                  <a:cubicBezTo>
                    <a:pt x="71" y="82"/>
                    <a:pt x="78" y="85"/>
                    <a:pt x="84" y="88"/>
                  </a:cubicBezTo>
                  <a:cubicBezTo>
                    <a:pt x="91" y="92"/>
                    <a:pt x="96" y="96"/>
                    <a:pt x="100" y="102"/>
                  </a:cubicBezTo>
                  <a:cubicBezTo>
                    <a:pt x="104" y="108"/>
                    <a:pt x="106" y="116"/>
                    <a:pt x="106" y="126"/>
                  </a:cubicBezTo>
                  <a:cubicBezTo>
                    <a:pt x="106" y="133"/>
                    <a:pt x="105" y="140"/>
                    <a:pt x="101" y="146"/>
                  </a:cubicBezTo>
                  <a:cubicBezTo>
                    <a:pt x="98" y="152"/>
                    <a:pt x="94" y="157"/>
                    <a:pt x="89" y="161"/>
                  </a:cubicBezTo>
                  <a:cubicBezTo>
                    <a:pt x="84" y="165"/>
                    <a:pt x="78" y="168"/>
                    <a:pt x="71" y="170"/>
                  </a:cubicBezTo>
                  <a:cubicBezTo>
                    <a:pt x="65" y="173"/>
                    <a:pt x="58" y="174"/>
                    <a:pt x="52" y="174"/>
                  </a:cubicBezTo>
                  <a:cubicBezTo>
                    <a:pt x="42" y="174"/>
                    <a:pt x="32" y="172"/>
                    <a:pt x="23" y="168"/>
                  </a:cubicBezTo>
                  <a:cubicBezTo>
                    <a:pt x="14" y="164"/>
                    <a:pt x="6" y="158"/>
                    <a:pt x="0" y="149"/>
                  </a:cubicBezTo>
                  <a:cubicBezTo>
                    <a:pt x="15" y="138"/>
                    <a:pt x="15" y="138"/>
                    <a:pt x="15" y="138"/>
                  </a:cubicBezTo>
                  <a:cubicBezTo>
                    <a:pt x="19" y="144"/>
                    <a:pt x="24" y="149"/>
                    <a:pt x="30" y="153"/>
                  </a:cubicBezTo>
                  <a:cubicBezTo>
                    <a:pt x="36" y="156"/>
                    <a:pt x="44" y="158"/>
                    <a:pt x="53" y="158"/>
                  </a:cubicBezTo>
                  <a:cubicBezTo>
                    <a:pt x="57" y="158"/>
                    <a:pt x="61" y="158"/>
                    <a:pt x="65" y="156"/>
                  </a:cubicBezTo>
                  <a:cubicBezTo>
                    <a:pt x="69" y="155"/>
                    <a:pt x="73" y="153"/>
                    <a:pt x="77" y="150"/>
                  </a:cubicBezTo>
                  <a:cubicBezTo>
                    <a:pt x="80" y="148"/>
                    <a:pt x="83" y="145"/>
                    <a:pt x="85" y="141"/>
                  </a:cubicBezTo>
                  <a:cubicBezTo>
                    <a:pt x="87" y="137"/>
                    <a:pt x="88" y="133"/>
                    <a:pt x="88" y="128"/>
                  </a:cubicBezTo>
                  <a:cubicBezTo>
                    <a:pt x="88" y="122"/>
                    <a:pt x="87" y="118"/>
                    <a:pt x="84" y="114"/>
                  </a:cubicBezTo>
                  <a:cubicBezTo>
                    <a:pt x="82" y="110"/>
                    <a:pt x="79" y="107"/>
                    <a:pt x="75" y="104"/>
                  </a:cubicBezTo>
                  <a:cubicBezTo>
                    <a:pt x="71" y="102"/>
                    <a:pt x="66" y="99"/>
                    <a:pt x="61" y="98"/>
                  </a:cubicBezTo>
                  <a:cubicBezTo>
                    <a:pt x="56" y="96"/>
                    <a:pt x="51" y="94"/>
                    <a:pt x="46" y="93"/>
                  </a:cubicBezTo>
                  <a:cubicBezTo>
                    <a:pt x="40" y="91"/>
                    <a:pt x="35" y="89"/>
                    <a:pt x="30" y="87"/>
                  </a:cubicBezTo>
                  <a:cubicBezTo>
                    <a:pt x="25" y="85"/>
                    <a:pt x="20" y="82"/>
                    <a:pt x="17" y="79"/>
                  </a:cubicBezTo>
                  <a:cubicBezTo>
                    <a:pt x="13" y="75"/>
                    <a:pt x="9" y="71"/>
                    <a:pt x="7" y="66"/>
                  </a:cubicBezTo>
                  <a:cubicBezTo>
                    <a:pt x="5" y="61"/>
                    <a:pt x="3" y="55"/>
                    <a:pt x="3" y="47"/>
                  </a:cubicBezTo>
                  <a:cubicBezTo>
                    <a:pt x="3" y="39"/>
                    <a:pt x="5" y="32"/>
                    <a:pt x="8" y="26"/>
                  </a:cubicBezTo>
                  <a:cubicBezTo>
                    <a:pt x="11" y="20"/>
                    <a:pt x="15" y="15"/>
                    <a:pt x="20" y="11"/>
                  </a:cubicBezTo>
                  <a:cubicBezTo>
                    <a:pt x="25" y="8"/>
                    <a:pt x="31" y="5"/>
                    <a:pt x="37" y="3"/>
                  </a:cubicBezTo>
                  <a:cubicBezTo>
                    <a:pt x="44" y="1"/>
                    <a:pt x="50" y="0"/>
                    <a:pt x="57" y="0"/>
                  </a:cubicBezTo>
                  <a:cubicBezTo>
                    <a:pt x="66" y="0"/>
                    <a:pt x="75" y="1"/>
                    <a:pt x="82" y="4"/>
                  </a:cubicBezTo>
                  <a:cubicBezTo>
                    <a:pt x="90" y="7"/>
                    <a:pt x="97" y="13"/>
                    <a:pt x="103" y="20"/>
                  </a:cubicBezTo>
                  <a:lnTo>
                    <a:pt x="89" y="3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4B4B4D"/>
                </a:solidFill>
              </a:endParaRPr>
            </a:p>
          </p:txBody>
        </p:sp>
        <p:sp>
          <p:nvSpPr>
            <p:cNvPr id="22" name="Freeform 13"/>
            <p:cNvSpPr>
              <a:spLocks/>
            </p:cNvSpPr>
            <p:nvPr/>
          </p:nvSpPr>
          <p:spPr bwMode="auto">
            <a:xfrm>
              <a:off x="10427270" y="4741664"/>
              <a:ext cx="133350" cy="209550"/>
            </a:xfrm>
            <a:custGeom>
              <a:avLst/>
              <a:gdLst>
                <a:gd name="T0" fmla="*/ 13 w 84"/>
                <a:gd name="T1" fmla="*/ 120 h 132"/>
                <a:gd name="T2" fmla="*/ 84 w 84"/>
                <a:gd name="T3" fmla="*/ 120 h 132"/>
                <a:gd name="T4" fmla="*/ 84 w 84"/>
                <a:gd name="T5" fmla="*/ 132 h 132"/>
                <a:gd name="T6" fmla="*/ 0 w 84"/>
                <a:gd name="T7" fmla="*/ 132 h 132"/>
                <a:gd name="T8" fmla="*/ 0 w 84"/>
                <a:gd name="T9" fmla="*/ 0 h 132"/>
                <a:gd name="T10" fmla="*/ 82 w 84"/>
                <a:gd name="T11" fmla="*/ 0 h 132"/>
                <a:gd name="T12" fmla="*/ 82 w 84"/>
                <a:gd name="T13" fmla="*/ 13 h 132"/>
                <a:gd name="T14" fmla="*/ 13 w 84"/>
                <a:gd name="T15" fmla="*/ 13 h 132"/>
                <a:gd name="T16" fmla="*/ 13 w 84"/>
                <a:gd name="T17" fmla="*/ 58 h 132"/>
                <a:gd name="T18" fmla="*/ 77 w 84"/>
                <a:gd name="T19" fmla="*/ 58 h 132"/>
                <a:gd name="T20" fmla="*/ 77 w 84"/>
                <a:gd name="T21" fmla="*/ 70 h 132"/>
                <a:gd name="T22" fmla="*/ 13 w 84"/>
                <a:gd name="T23" fmla="*/ 70 h 132"/>
                <a:gd name="T24" fmla="*/ 13 w 84"/>
                <a:gd name="T25" fmla="*/ 120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4" h="132">
                  <a:moveTo>
                    <a:pt x="13" y="120"/>
                  </a:moveTo>
                  <a:lnTo>
                    <a:pt x="84" y="120"/>
                  </a:lnTo>
                  <a:lnTo>
                    <a:pt x="84" y="132"/>
                  </a:lnTo>
                  <a:lnTo>
                    <a:pt x="0" y="132"/>
                  </a:lnTo>
                  <a:lnTo>
                    <a:pt x="0" y="0"/>
                  </a:lnTo>
                  <a:lnTo>
                    <a:pt x="82" y="0"/>
                  </a:lnTo>
                  <a:lnTo>
                    <a:pt x="82" y="13"/>
                  </a:lnTo>
                  <a:lnTo>
                    <a:pt x="13" y="13"/>
                  </a:lnTo>
                  <a:lnTo>
                    <a:pt x="13" y="58"/>
                  </a:lnTo>
                  <a:lnTo>
                    <a:pt x="77" y="58"/>
                  </a:lnTo>
                  <a:lnTo>
                    <a:pt x="77" y="70"/>
                  </a:lnTo>
                  <a:lnTo>
                    <a:pt x="13" y="70"/>
                  </a:lnTo>
                  <a:lnTo>
                    <a:pt x="13" y="12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4B4B4D"/>
                </a:solidFill>
              </a:endParaRPr>
            </a:p>
          </p:txBody>
        </p:sp>
        <p:sp>
          <p:nvSpPr>
            <p:cNvPr id="23" name="Freeform 14"/>
            <p:cNvSpPr>
              <a:spLocks/>
            </p:cNvSpPr>
            <p:nvPr/>
          </p:nvSpPr>
          <p:spPr bwMode="auto">
            <a:xfrm>
              <a:off x="10660633" y="4741664"/>
              <a:ext cx="133350" cy="209550"/>
            </a:xfrm>
            <a:custGeom>
              <a:avLst/>
              <a:gdLst>
                <a:gd name="T0" fmla="*/ 14 w 84"/>
                <a:gd name="T1" fmla="*/ 120 h 132"/>
                <a:gd name="T2" fmla="*/ 84 w 84"/>
                <a:gd name="T3" fmla="*/ 120 h 132"/>
                <a:gd name="T4" fmla="*/ 84 w 84"/>
                <a:gd name="T5" fmla="*/ 132 h 132"/>
                <a:gd name="T6" fmla="*/ 0 w 84"/>
                <a:gd name="T7" fmla="*/ 132 h 132"/>
                <a:gd name="T8" fmla="*/ 0 w 84"/>
                <a:gd name="T9" fmla="*/ 0 h 132"/>
                <a:gd name="T10" fmla="*/ 83 w 84"/>
                <a:gd name="T11" fmla="*/ 0 h 132"/>
                <a:gd name="T12" fmla="*/ 83 w 84"/>
                <a:gd name="T13" fmla="*/ 13 h 132"/>
                <a:gd name="T14" fmla="*/ 14 w 84"/>
                <a:gd name="T15" fmla="*/ 13 h 132"/>
                <a:gd name="T16" fmla="*/ 14 w 84"/>
                <a:gd name="T17" fmla="*/ 58 h 132"/>
                <a:gd name="T18" fmla="*/ 78 w 84"/>
                <a:gd name="T19" fmla="*/ 58 h 132"/>
                <a:gd name="T20" fmla="*/ 78 w 84"/>
                <a:gd name="T21" fmla="*/ 70 h 132"/>
                <a:gd name="T22" fmla="*/ 14 w 84"/>
                <a:gd name="T23" fmla="*/ 70 h 132"/>
                <a:gd name="T24" fmla="*/ 14 w 84"/>
                <a:gd name="T25" fmla="*/ 120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4" h="132">
                  <a:moveTo>
                    <a:pt x="14" y="120"/>
                  </a:moveTo>
                  <a:lnTo>
                    <a:pt x="84" y="120"/>
                  </a:lnTo>
                  <a:lnTo>
                    <a:pt x="84" y="132"/>
                  </a:lnTo>
                  <a:lnTo>
                    <a:pt x="0" y="132"/>
                  </a:lnTo>
                  <a:lnTo>
                    <a:pt x="0" y="0"/>
                  </a:lnTo>
                  <a:lnTo>
                    <a:pt x="83" y="0"/>
                  </a:lnTo>
                  <a:lnTo>
                    <a:pt x="83" y="13"/>
                  </a:lnTo>
                  <a:lnTo>
                    <a:pt x="14" y="13"/>
                  </a:lnTo>
                  <a:lnTo>
                    <a:pt x="14" y="58"/>
                  </a:lnTo>
                  <a:lnTo>
                    <a:pt x="78" y="58"/>
                  </a:lnTo>
                  <a:lnTo>
                    <a:pt x="78" y="70"/>
                  </a:lnTo>
                  <a:lnTo>
                    <a:pt x="14" y="70"/>
                  </a:lnTo>
                  <a:lnTo>
                    <a:pt x="14" y="12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4B4B4D"/>
                </a:solidFill>
              </a:endParaRPr>
            </a:p>
          </p:txBody>
        </p:sp>
      </p:grpSp>
      <p:sp>
        <p:nvSpPr>
          <p:cNvPr id="6" name="Espace réservé du numéro de diapositive 5"/>
          <p:cNvSpPr>
            <a:spLocks noGrp="1" noChangeAspect="1"/>
          </p:cNvSpPr>
          <p:nvPr>
            <p:ph type="sldNum" sz="quarter" idx="4"/>
          </p:nvPr>
        </p:nvSpPr>
        <p:spPr>
          <a:xfrm>
            <a:off x="11395709" y="6293822"/>
            <a:ext cx="672075" cy="504056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vert="horz" wrap="none" lIns="0" tIns="0" rIns="0" bIns="0" rtlCol="0" anchor="ctr">
            <a:noAutofit/>
          </a:bodyPr>
          <a:lstStyle>
            <a:lvl1pPr algn="ctr">
              <a:defRPr sz="1600" b="1">
                <a:solidFill>
                  <a:schemeClr val="bg1"/>
                </a:solidFill>
                <a:latin typeface="+mj-lt"/>
                <a:cs typeface="Times"/>
              </a:defRPr>
            </a:lvl1pPr>
          </a:lstStyle>
          <a:p>
            <a:fld id="{CF4668DC-857F-487D-BFFA-8C0CA5037977}" type="slidenum">
              <a:rPr lang="fr-BE" smtClean="0">
                <a:solidFill>
                  <a:srgbClr val="FFFFFF"/>
                </a:solidFill>
              </a:rPr>
              <a:pPr/>
              <a:t>‹Nº›</a:t>
            </a:fld>
            <a:endParaRPr lang="fr-BE" dirty="0">
              <a:solidFill>
                <a:srgbClr val="FFFFFF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-20383" y="0"/>
            <a:ext cx="12192000" cy="6858000"/>
          </a:xfrm>
          <a:prstGeom prst="rect">
            <a:avLst/>
          </a:prstGeom>
          <a:solidFill>
            <a:srgbClr val="5D00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9180719"/>
      </p:ext>
    </p:extLst>
  </p:cSld>
  <p:clrMap bg1="lt1" tx1="dk1" bg2="lt2" tx2="dk2" accent1="accent1" accent2="accent2" accent3="accent3" accent4="accent4" accent5="accent5" accent6="accent6" hlink="hlink" folHlink="folHlink"/>
  <p:transition spd="slow">
    <p:strips dir="rd"/>
  </p:transition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2400" b="0" kern="1200" cap="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1800"/>
        </a:spcBef>
        <a:spcAft>
          <a:spcPts val="600"/>
        </a:spcAft>
        <a:buFontTx/>
        <a:buNone/>
        <a:defRPr sz="1600" b="1" kern="1200">
          <a:solidFill>
            <a:srgbClr val="A89BA6"/>
          </a:solidFill>
          <a:latin typeface="+mn-lt"/>
          <a:ea typeface="+mn-ea"/>
          <a:cs typeface="+mn-cs"/>
        </a:defRPr>
      </a:lvl1pPr>
      <a:lvl2pPr marL="180975" indent="-180975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rgbClr val="A89BA6"/>
        </a:buClr>
        <a:buSzPct val="70000"/>
        <a:buFont typeface="Wingdings" panose="05000000000000000000" pitchFamily="2" charset="2"/>
        <a:buChar char="l"/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361950" indent="0" algn="l" defTabSz="914400" rtl="0" eaLnBrk="1" latinLnBrk="0" hangingPunct="1">
        <a:lnSpc>
          <a:spcPct val="100000"/>
        </a:lnSpc>
        <a:spcBef>
          <a:spcPts val="0"/>
        </a:spcBef>
        <a:spcAft>
          <a:spcPts val="300"/>
        </a:spcAft>
        <a:buFontTx/>
        <a:buNone/>
        <a:defRPr sz="1400" b="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e 23"/>
          <p:cNvGrpSpPr/>
          <p:nvPr/>
        </p:nvGrpSpPr>
        <p:grpSpPr>
          <a:xfrm>
            <a:off x="10102249" y="6387624"/>
            <a:ext cx="291570" cy="315644"/>
            <a:chOff x="9763695" y="4005064"/>
            <a:chExt cx="519113" cy="561975"/>
          </a:xfrm>
        </p:grpSpPr>
        <p:sp>
          <p:nvSpPr>
            <p:cNvPr id="10" name="Freeform 5"/>
            <p:cNvSpPr>
              <a:spLocks/>
            </p:cNvSpPr>
            <p:nvPr/>
          </p:nvSpPr>
          <p:spPr bwMode="auto">
            <a:xfrm>
              <a:off x="9763695" y="4005064"/>
              <a:ext cx="519113" cy="561975"/>
            </a:xfrm>
            <a:custGeom>
              <a:avLst/>
              <a:gdLst>
                <a:gd name="T0" fmla="*/ 405 w 409"/>
                <a:gd name="T1" fmla="*/ 336 h 444"/>
                <a:gd name="T2" fmla="*/ 364 w 409"/>
                <a:gd name="T3" fmla="*/ 336 h 444"/>
                <a:gd name="T4" fmla="*/ 301 w 409"/>
                <a:gd name="T5" fmla="*/ 392 h 444"/>
                <a:gd name="T6" fmla="*/ 217 w 409"/>
                <a:gd name="T7" fmla="*/ 411 h 444"/>
                <a:gd name="T8" fmla="*/ 89 w 409"/>
                <a:gd name="T9" fmla="*/ 356 h 444"/>
                <a:gd name="T10" fmla="*/ 37 w 409"/>
                <a:gd name="T11" fmla="*/ 220 h 444"/>
                <a:gd name="T12" fmla="*/ 90 w 409"/>
                <a:gd name="T13" fmla="*/ 89 h 444"/>
                <a:gd name="T14" fmla="*/ 217 w 409"/>
                <a:gd name="T15" fmla="*/ 33 h 444"/>
                <a:gd name="T16" fmla="*/ 302 w 409"/>
                <a:gd name="T17" fmla="*/ 53 h 444"/>
                <a:gd name="T18" fmla="*/ 367 w 409"/>
                <a:gd name="T19" fmla="*/ 112 h 444"/>
                <a:gd name="T20" fmla="*/ 409 w 409"/>
                <a:gd name="T21" fmla="*/ 112 h 444"/>
                <a:gd name="T22" fmla="*/ 332 w 409"/>
                <a:gd name="T23" fmla="*/ 31 h 444"/>
                <a:gd name="T24" fmla="*/ 218 w 409"/>
                <a:gd name="T25" fmla="*/ 0 h 444"/>
                <a:gd name="T26" fmla="*/ 135 w 409"/>
                <a:gd name="T27" fmla="*/ 16 h 444"/>
                <a:gd name="T28" fmla="*/ 67 w 409"/>
                <a:gd name="T29" fmla="*/ 62 h 444"/>
                <a:gd name="T30" fmla="*/ 17 w 409"/>
                <a:gd name="T31" fmla="*/ 134 h 444"/>
                <a:gd name="T32" fmla="*/ 0 w 409"/>
                <a:gd name="T33" fmla="*/ 219 h 444"/>
                <a:gd name="T34" fmla="*/ 63 w 409"/>
                <a:gd name="T35" fmla="*/ 379 h 444"/>
                <a:gd name="T36" fmla="*/ 220 w 409"/>
                <a:gd name="T37" fmla="*/ 444 h 444"/>
                <a:gd name="T38" fmla="*/ 330 w 409"/>
                <a:gd name="T39" fmla="*/ 414 h 444"/>
                <a:gd name="T40" fmla="*/ 405 w 409"/>
                <a:gd name="T41" fmla="*/ 336 h 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409" h="444">
                  <a:moveTo>
                    <a:pt x="405" y="336"/>
                  </a:moveTo>
                  <a:cubicBezTo>
                    <a:pt x="364" y="336"/>
                    <a:pt x="364" y="336"/>
                    <a:pt x="364" y="336"/>
                  </a:cubicBezTo>
                  <a:cubicBezTo>
                    <a:pt x="346" y="361"/>
                    <a:pt x="325" y="379"/>
                    <a:pt x="301" y="392"/>
                  </a:cubicBezTo>
                  <a:cubicBezTo>
                    <a:pt x="276" y="405"/>
                    <a:pt x="248" y="411"/>
                    <a:pt x="217" y="411"/>
                  </a:cubicBezTo>
                  <a:cubicBezTo>
                    <a:pt x="167" y="411"/>
                    <a:pt x="124" y="393"/>
                    <a:pt x="89" y="356"/>
                  </a:cubicBezTo>
                  <a:cubicBezTo>
                    <a:pt x="54" y="319"/>
                    <a:pt x="37" y="273"/>
                    <a:pt x="37" y="220"/>
                  </a:cubicBezTo>
                  <a:cubicBezTo>
                    <a:pt x="37" y="169"/>
                    <a:pt x="54" y="125"/>
                    <a:pt x="90" y="89"/>
                  </a:cubicBezTo>
                  <a:cubicBezTo>
                    <a:pt x="125" y="52"/>
                    <a:pt x="168" y="33"/>
                    <a:pt x="217" y="33"/>
                  </a:cubicBezTo>
                  <a:cubicBezTo>
                    <a:pt x="249" y="33"/>
                    <a:pt x="277" y="40"/>
                    <a:pt x="302" y="53"/>
                  </a:cubicBezTo>
                  <a:cubicBezTo>
                    <a:pt x="326" y="66"/>
                    <a:pt x="348" y="86"/>
                    <a:pt x="367" y="112"/>
                  </a:cubicBezTo>
                  <a:cubicBezTo>
                    <a:pt x="409" y="112"/>
                    <a:pt x="409" y="112"/>
                    <a:pt x="409" y="112"/>
                  </a:cubicBezTo>
                  <a:cubicBezTo>
                    <a:pt x="390" y="78"/>
                    <a:pt x="364" y="50"/>
                    <a:pt x="332" y="31"/>
                  </a:cubicBezTo>
                  <a:cubicBezTo>
                    <a:pt x="298" y="10"/>
                    <a:pt x="260" y="0"/>
                    <a:pt x="218" y="0"/>
                  </a:cubicBezTo>
                  <a:cubicBezTo>
                    <a:pt x="188" y="0"/>
                    <a:pt x="161" y="5"/>
                    <a:pt x="135" y="16"/>
                  </a:cubicBezTo>
                  <a:cubicBezTo>
                    <a:pt x="110" y="26"/>
                    <a:pt x="87" y="41"/>
                    <a:pt x="67" y="62"/>
                  </a:cubicBezTo>
                  <a:cubicBezTo>
                    <a:pt x="45" y="83"/>
                    <a:pt x="29" y="107"/>
                    <a:pt x="17" y="134"/>
                  </a:cubicBezTo>
                  <a:cubicBezTo>
                    <a:pt x="6" y="161"/>
                    <a:pt x="0" y="189"/>
                    <a:pt x="0" y="219"/>
                  </a:cubicBezTo>
                  <a:cubicBezTo>
                    <a:pt x="0" y="283"/>
                    <a:pt x="21" y="337"/>
                    <a:pt x="63" y="379"/>
                  </a:cubicBezTo>
                  <a:cubicBezTo>
                    <a:pt x="105" y="422"/>
                    <a:pt x="158" y="444"/>
                    <a:pt x="220" y="444"/>
                  </a:cubicBezTo>
                  <a:cubicBezTo>
                    <a:pt x="261" y="444"/>
                    <a:pt x="298" y="434"/>
                    <a:pt x="330" y="414"/>
                  </a:cubicBezTo>
                  <a:cubicBezTo>
                    <a:pt x="361" y="395"/>
                    <a:pt x="386" y="369"/>
                    <a:pt x="405" y="336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1" name="Freeform 6"/>
            <p:cNvSpPr>
              <a:spLocks/>
            </p:cNvSpPr>
            <p:nvPr/>
          </p:nvSpPr>
          <p:spPr bwMode="auto">
            <a:xfrm>
              <a:off x="9841483" y="4086026"/>
              <a:ext cx="204788" cy="404813"/>
            </a:xfrm>
            <a:custGeom>
              <a:avLst/>
              <a:gdLst>
                <a:gd name="T0" fmla="*/ 161 w 161"/>
                <a:gd name="T1" fmla="*/ 321 h 321"/>
                <a:gd name="T2" fmla="*/ 0 w 161"/>
                <a:gd name="T3" fmla="*/ 160 h 321"/>
                <a:gd name="T4" fmla="*/ 161 w 161"/>
                <a:gd name="T5" fmla="*/ 0 h 321"/>
                <a:gd name="T6" fmla="*/ 161 w 161"/>
                <a:gd name="T7" fmla="*/ 36 h 321"/>
                <a:gd name="T8" fmla="*/ 36 w 161"/>
                <a:gd name="T9" fmla="*/ 160 h 321"/>
                <a:gd name="T10" fmla="*/ 161 w 161"/>
                <a:gd name="T11" fmla="*/ 285 h 321"/>
                <a:gd name="T12" fmla="*/ 161 w 161"/>
                <a:gd name="T13" fmla="*/ 321 h 3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1" h="321">
                  <a:moveTo>
                    <a:pt x="161" y="321"/>
                  </a:moveTo>
                  <a:cubicBezTo>
                    <a:pt x="72" y="321"/>
                    <a:pt x="0" y="249"/>
                    <a:pt x="0" y="160"/>
                  </a:cubicBezTo>
                  <a:cubicBezTo>
                    <a:pt x="0" y="72"/>
                    <a:pt x="72" y="0"/>
                    <a:pt x="161" y="0"/>
                  </a:cubicBezTo>
                  <a:cubicBezTo>
                    <a:pt x="161" y="36"/>
                    <a:pt x="161" y="36"/>
                    <a:pt x="161" y="36"/>
                  </a:cubicBezTo>
                  <a:cubicBezTo>
                    <a:pt x="92" y="36"/>
                    <a:pt x="36" y="92"/>
                    <a:pt x="36" y="160"/>
                  </a:cubicBezTo>
                  <a:cubicBezTo>
                    <a:pt x="36" y="229"/>
                    <a:pt x="92" y="285"/>
                    <a:pt x="161" y="285"/>
                  </a:cubicBezTo>
                  <a:lnTo>
                    <a:pt x="161" y="321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" name="Oval 7"/>
            <p:cNvSpPr>
              <a:spLocks noChangeArrowheads="1"/>
            </p:cNvSpPr>
            <p:nvPr/>
          </p:nvSpPr>
          <p:spPr bwMode="auto">
            <a:xfrm>
              <a:off x="9987533" y="4230489"/>
              <a:ext cx="125413" cy="12541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C80467F6-AD07-4FAA-91AC-2DD3D7BC4813}"/>
              </a:ext>
            </a:extLst>
          </p:cNvPr>
          <p:cNvSpPr>
            <a:spLocks noGrp="1"/>
          </p:cNvSpPr>
          <p:nvPr>
            <p:ph type="title"/>
            <p:custDataLst>
              <p:tags r:id="rId10"/>
            </p:custDataLst>
          </p:nvPr>
        </p:nvSpPr>
        <p:spPr>
          <a:xfrm>
            <a:off x="340519" y="307826"/>
            <a:ext cx="11137598" cy="35501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B5C050A2-85D9-45E4-8B04-70AC4FCAF6F6}"/>
              </a:ext>
            </a:extLst>
          </p:cNvPr>
          <p:cNvSpPr txBox="1">
            <a:spLocks noChangeAspect="1"/>
          </p:cNvSpPr>
          <p:nvPr>
            <p:custDataLst>
              <p:tags r:id="rId11"/>
            </p:custDataLst>
          </p:nvPr>
        </p:nvSpPr>
        <p:spPr bwMode="auto">
          <a:xfrm>
            <a:off x="11677120" y="6526261"/>
            <a:ext cx="168315" cy="123111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0"/>
                  </a:srgbClr>
                </a:solidFill>
              </a14:hiddenFill>
            </a:ext>
          </a:extLst>
        </p:spPr>
        <p:txBody>
          <a:bodyPr vert="horz" wrap="none" lIns="0" tIns="0" rIns="0" bIns="0" rtlCol="0" anchor="ctr" anchorCtr="0">
            <a:sp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fld id="{DEA97898-B8D9-4802-8E50-33E2AE669F61}" type="slidenum">
              <a:rPr kumimoji="0" lang="fr-FR" sz="800" b="0" i="1" u="none" baseline="0" smtClean="0">
                <a:solidFill>
                  <a:schemeClr val="accent1"/>
                </a:solidFill>
                <a:latin typeface="+mj-lt"/>
              </a:rPr>
              <a:pPr marL="0" indent="0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t>‹Nº›</a:t>
            </a:fld>
            <a:endParaRPr kumimoji="0" lang="fr-FR" sz="800" b="0" i="1" u="none" baseline="0">
              <a:solidFill>
                <a:schemeClr val="accent1"/>
              </a:solidFill>
              <a:latin typeface="+mj-lt"/>
            </a:endParaRPr>
          </a:p>
        </p:txBody>
      </p:sp>
      <p:pic>
        <p:nvPicPr>
          <p:cNvPr id="22" name="Image 21">
            <a:extLst>
              <a:ext uri="{FF2B5EF4-FFF2-40B4-BE49-F238E27FC236}">
                <a16:creationId xmlns:a16="http://schemas.microsoft.com/office/drawing/2014/main" id="{929E5F61-4A03-4A01-997A-D807E87966CC}"/>
              </a:ext>
            </a:extLst>
          </p:cNvPr>
          <p:cNvPicPr>
            <a:picLocks noChangeAspect="1"/>
          </p:cNvPicPr>
          <p:nvPr/>
        </p:nvPicPr>
        <p:blipFill>
          <a:blip r:embed="rId1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5237" y="6456911"/>
            <a:ext cx="983475" cy="257273"/>
          </a:xfrm>
          <a:prstGeom prst="rect">
            <a:avLst/>
          </a:prstGeom>
        </p:spPr>
      </p:pic>
      <p:sp>
        <p:nvSpPr>
          <p:cNvPr id="13" name="Titre 1">
            <a:extLst>
              <a:ext uri="{FF2B5EF4-FFF2-40B4-BE49-F238E27FC236}">
                <a16:creationId xmlns:a16="http://schemas.microsoft.com/office/drawing/2014/main" id="{7A8A7A47-4031-49D8-9B17-7ADCCEEB89FC}"/>
              </a:ext>
            </a:extLst>
          </p:cNvPr>
          <p:cNvSpPr txBox="1">
            <a:spLocks/>
          </p:cNvSpPr>
          <p:nvPr/>
        </p:nvSpPr>
        <p:spPr>
          <a:xfrm>
            <a:off x="1441450" y="6489700"/>
            <a:ext cx="9309100" cy="204529"/>
          </a:xfrm>
          <a:prstGeom prst="rect">
            <a:avLst/>
          </a:prstGeom>
        </p:spPr>
        <p:txBody>
          <a:bodyPr anchor="b" anchorCtr="0"/>
          <a:lstStyle>
            <a:lvl1pPr algn="ctr" defTabSz="914400" rtl="0" eaLnBrk="1" latinLnBrk="0" hangingPunct="1">
              <a:spcBef>
                <a:spcPct val="0"/>
              </a:spcBef>
              <a:buNone/>
              <a:defRPr sz="2800" b="0" kern="1200" cap="all" spc="200" baseline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30000"/>
              </a:lnSpc>
            </a:pPr>
            <a:r>
              <a:rPr lang="en-US" sz="800">
                <a:solidFill>
                  <a:schemeClr val="tx1"/>
                </a:solidFill>
              </a:rPr>
              <a:t>Debt conference - </a:t>
            </a:r>
            <a:r>
              <a:rPr lang="en-US" sz="800" i="1">
                <a:solidFill>
                  <a:schemeClr val="tx1"/>
                </a:solidFill>
              </a:rPr>
              <a:t>September 2019</a:t>
            </a:r>
          </a:p>
        </p:txBody>
      </p:sp>
      <p:sp>
        <p:nvSpPr>
          <p:cNvPr id="14" name="Rectangle 13"/>
          <p:cNvSpPr/>
          <p:nvPr userDrawn="1"/>
        </p:nvSpPr>
        <p:spPr>
          <a:xfrm>
            <a:off x="0" y="6232508"/>
            <a:ext cx="11290701" cy="62549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800"/>
          </a:p>
        </p:txBody>
      </p:sp>
      <p:sp>
        <p:nvSpPr>
          <p:cNvPr id="15" name="Rectangle 14"/>
          <p:cNvSpPr/>
          <p:nvPr userDrawn="1"/>
        </p:nvSpPr>
        <p:spPr>
          <a:xfrm>
            <a:off x="11290701" y="6232508"/>
            <a:ext cx="923268" cy="62549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800"/>
          </a:p>
        </p:txBody>
      </p:sp>
      <p:grpSp>
        <p:nvGrpSpPr>
          <p:cNvPr id="16" name="Groupe 15"/>
          <p:cNvGrpSpPr/>
          <p:nvPr userDrawn="1"/>
        </p:nvGrpSpPr>
        <p:grpSpPr>
          <a:xfrm>
            <a:off x="9427633" y="6387624"/>
            <a:ext cx="388760" cy="315644"/>
            <a:chOff x="9763695" y="4005064"/>
            <a:chExt cx="519113" cy="561975"/>
          </a:xfrm>
        </p:grpSpPr>
        <p:sp>
          <p:nvSpPr>
            <p:cNvPr id="17" name="Freeform 5"/>
            <p:cNvSpPr>
              <a:spLocks/>
            </p:cNvSpPr>
            <p:nvPr userDrawn="1"/>
          </p:nvSpPr>
          <p:spPr bwMode="auto">
            <a:xfrm>
              <a:off x="9763695" y="4005064"/>
              <a:ext cx="519113" cy="561975"/>
            </a:xfrm>
            <a:custGeom>
              <a:avLst/>
              <a:gdLst>
                <a:gd name="T0" fmla="*/ 405 w 409"/>
                <a:gd name="T1" fmla="*/ 336 h 444"/>
                <a:gd name="T2" fmla="*/ 364 w 409"/>
                <a:gd name="T3" fmla="*/ 336 h 444"/>
                <a:gd name="T4" fmla="*/ 301 w 409"/>
                <a:gd name="T5" fmla="*/ 392 h 444"/>
                <a:gd name="T6" fmla="*/ 217 w 409"/>
                <a:gd name="T7" fmla="*/ 411 h 444"/>
                <a:gd name="T8" fmla="*/ 89 w 409"/>
                <a:gd name="T9" fmla="*/ 356 h 444"/>
                <a:gd name="T10" fmla="*/ 37 w 409"/>
                <a:gd name="T11" fmla="*/ 220 h 444"/>
                <a:gd name="T12" fmla="*/ 90 w 409"/>
                <a:gd name="T13" fmla="*/ 89 h 444"/>
                <a:gd name="T14" fmla="*/ 217 w 409"/>
                <a:gd name="T15" fmla="*/ 33 h 444"/>
                <a:gd name="T16" fmla="*/ 302 w 409"/>
                <a:gd name="T17" fmla="*/ 53 h 444"/>
                <a:gd name="T18" fmla="*/ 367 w 409"/>
                <a:gd name="T19" fmla="*/ 112 h 444"/>
                <a:gd name="T20" fmla="*/ 409 w 409"/>
                <a:gd name="T21" fmla="*/ 112 h 444"/>
                <a:gd name="T22" fmla="*/ 332 w 409"/>
                <a:gd name="T23" fmla="*/ 31 h 444"/>
                <a:gd name="T24" fmla="*/ 218 w 409"/>
                <a:gd name="T25" fmla="*/ 0 h 444"/>
                <a:gd name="T26" fmla="*/ 135 w 409"/>
                <a:gd name="T27" fmla="*/ 16 h 444"/>
                <a:gd name="T28" fmla="*/ 67 w 409"/>
                <a:gd name="T29" fmla="*/ 62 h 444"/>
                <a:gd name="T30" fmla="*/ 17 w 409"/>
                <a:gd name="T31" fmla="*/ 134 h 444"/>
                <a:gd name="T32" fmla="*/ 0 w 409"/>
                <a:gd name="T33" fmla="*/ 219 h 444"/>
                <a:gd name="T34" fmla="*/ 63 w 409"/>
                <a:gd name="T35" fmla="*/ 379 h 444"/>
                <a:gd name="T36" fmla="*/ 220 w 409"/>
                <a:gd name="T37" fmla="*/ 444 h 444"/>
                <a:gd name="T38" fmla="*/ 330 w 409"/>
                <a:gd name="T39" fmla="*/ 414 h 444"/>
                <a:gd name="T40" fmla="*/ 405 w 409"/>
                <a:gd name="T41" fmla="*/ 336 h 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409" h="444">
                  <a:moveTo>
                    <a:pt x="405" y="336"/>
                  </a:moveTo>
                  <a:cubicBezTo>
                    <a:pt x="364" y="336"/>
                    <a:pt x="364" y="336"/>
                    <a:pt x="364" y="336"/>
                  </a:cubicBezTo>
                  <a:cubicBezTo>
                    <a:pt x="346" y="361"/>
                    <a:pt x="325" y="379"/>
                    <a:pt x="301" y="392"/>
                  </a:cubicBezTo>
                  <a:cubicBezTo>
                    <a:pt x="276" y="405"/>
                    <a:pt x="248" y="411"/>
                    <a:pt x="217" y="411"/>
                  </a:cubicBezTo>
                  <a:cubicBezTo>
                    <a:pt x="167" y="411"/>
                    <a:pt x="124" y="393"/>
                    <a:pt x="89" y="356"/>
                  </a:cubicBezTo>
                  <a:cubicBezTo>
                    <a:pt x="54" y="319"/>
                    <a:pt x="37" y="273"/>
                    <a:pt x="37" y="220"/>
                  </a:cubicBezTo>
                  <a:cubicBezTo>
                    <a:pt x="37" y="169"/>
                    <a:pt x="54" y="125"/>
                    <a:pt x="90" y="89"/>
                  </a:cubicBezTo>
                  <a:cubicBezTo>
                    <a:pt x="125" y="52"/>
                    <a:pt x="168" y="33"/>
                    <a:pt x="217" y="33"/>
                  </a:cubicBezTo>
                  <a:cubicBezTo>
                    <a:pt x="249" y="33"/>
                    <a:pt x="277" y="40"/>
                    <a:pt x="302" y="53"/>
                  </a:cubicBezTo>
                  <a:cubicBezTo>
                    <a:pt x="326" y="66"/>
                    <a:pt x="348" y="86"/>
                    <a:pt x="367" y="112"/>
                  </a:cubicBezTo>
                  <a:cubicBezTo>
                    <a:pt x="409" y="112"/>
                    <a:pt x="409" y="112"/>
                    <a:pt x="409" y="112"/>
                  </a:cubicBezTo>
                  <a:cubicBezTo>
                    <a:pt x="390" y="78"/>
                    <a:pt x="364" y="50"/>
                    <a:pt x="332" y="31"/>
                  </a:cubicBezTo>
                  <a:cubicBezTo>
                    <a:pt x="298" y="10"/>
                    <a:pt x="260" y="0"/>
                    <a:pt x="218" y="0"/>
                  </a:cubicBezTo>
                  <a:cubicBezTo>
                    <a:pt x="188" y="0"/>
                    <a:pt x="161" y="5"/>
                    <a:pt x="135" y="16"/>
                  </a:cubicBezTo>
                  <a:cubicBezTo>
                    <a:pt x="110" y="26"/>
                    <a:pt x="87" y="41"/>
                    <a:pt x="67" y="62"/>
                  </a:cubicBezTo>
                  <a:cubicBezTo>
                    <a:pt x="45" y="83"/>
                    <a:pt x="29" y="107"/>
                    <a:pt x="17" y="134"/>
                  </a:cubicBezTo>
                  <a:cubicBezTo>
                    <a:pt x="6" y="161"/>
                    <a:pt x="0" y="189"/>
                    <a:pt x="0" y="219"/>
                  </a:cubicBezTo>
                  <a:cubicBezTo>
                    <a:pt x="0" y="283"/>
                    <a:pt x="21" y="337"/>
                    <a:pt x="63" y="379"/>
                  </a:cubicBezTo>
                  <a:cubicBezTo>
                    <a:pt x="105" y="422"/>
                    <a:pt x="158" y="444"/>
                    <a:pt x="220" y="444"/>
                  </a:cubicBezTo>
                  <a:cubicBezTo>
                    <a:pt x="261" y="444"/>
                    <a:pt x="298" y="434"/>
                    <a:pt x="330" y="414"/>
                  </a:cubicBezTo>
                  <a:cubicBezTo>
                    <a:pt x="361" y="395"/>
                    <a:pt x="386" y="369"/>
                    <a:pt x="405" y="336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  <p:sp>
          <p:nvSpPr>
            <p:cNvPr id="18" name="Freeform 6"/>
            <p:cNvSpPr>
              <a:spLocks/>
            </p:cNvSpPr>
            <p:nvPr userDrawn="1"/>
          </p:nvSpPr>
          <p:spPr bwMode="auto">
            <a:xfrm>
              <a:off x="9841483" y="4086026"/>
              <a:ext cx="204788" cy="404813"/>
            </a:xfrm>
            <a:custGeom>
              <a:avLst/>
              <a:gdLst>
                <a:gd name="T0" fmla="*/ 161 w 161"/>
                <a:gd name="T1" fmla="*/ 321 h 321"/>
                <a:gd name="T2" fmla="*/ 0 w 161"/>
                <a:gd name="T3" fmla="*/ 160 h 321"/>
                <a:gd name="T4" fmla="*/ 161 w 161"/>
                <a:gd name="T5" fmla="*/ 0 h 321"/>
                <a:gd name="T6" fmla="*/ 161 w 161"/>
                <a:gd name="T7" fmla="*/ 36 h 321"/>
                <a:gd name="T8" fmla="*/ 36 w 161"/>
                <a:gd name="T9" fmla="*/ 160 h 321"/>
                <a:gd name="T10" fmla="*/ 161 w 161"/>
                <a:gd name="T11" fmla="*/ 285 h 321"/>
                <a:gd name="T12" fmla="*/ 161 w 161"/>
                <a:gd name="T13" fmla="*/ 321 h 3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1" h="321">
                  <a:moveTo>
                    <a:pt x="161" y="321"/>
                  </a:moveTo>
                  <a:cubicBezTo>
                    <a:pt x="72" y="321"/>
                    <a:pt x="0" y="249"/>
                    <a:pt x="0" y="160"/>
                  </a:cubicBezTo>
                  <a:cubicBezTo>
                    <a:pt x="0" y="72"/>
                    <a:pt x="72" y="0"/>
                    <a:pt x="161" y="0"/>
                  </a:cubicBezTo>
                  <a:cubicBezTo>
                    <a:pt x="161" y="36"/>
                    <a:pt x="161" y="36"/>
                    <a:pt x="161" y="36"/>
                  </a:cubicBezTo>
                  <a:cubicBezTo>
                    <a:pt x="92" y="36"/>
                    <a:pt x="36" y="92"/>
                    <a:pt x="36" y="160"/>
                  </a:cubicBezTo>
                  <a:cubicBezTo>
                    <a:pt x="36" y="229"/>
                    <a:pt x="92" y="285"/>
                    <a:pt x="161" y="285"/>
                  </a:cubicBezTo>
                  <a:lnTo>
                    <a:pt x="161" y="321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  <p:sp>
          <p:nvSpPr>
            <p:cNvPr id="19" name="Oval 7"/>
            <p:cNvSpPr>
              <a:spLocks noChangeArrowheads="1"/>
            </p:cNvSpPr>
            <p:nvPr userDrawn="1"/>
          </p:nvSpPr>
          <p:spPr bwMode="auto">
            <a:xfrm>
              <a:off x="9987533" y="4230489"/>
              <a:ext cx="125413" cy="12541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</p:grpSp>
      <p:grpSp>
        <p:nvGrpSpPr>
          <p:cNvPr id="20" name="Groupe 19"/>
          <p:cNvGrpSpPr/>
          <p:nvPr userDrawn="1"/>
        </p:nvGrpSpPr>
        <p:grpSpPr>
          <a:xfrm>
            <a:off x="9899534" y="6486793"/>
            <a:ext cx="1167343" cy="125330"/>
            <a:chOff x="9252520" y="4736901"/>
            <a:chExt cx="1541463" cy="220663"/>
          </a:xfrm>
        </p:grpSpPr>
        <p:sp>
          <p:nvSpPr>
            <p:cNvPr id="21" name="Freeform 8"/>
            <p:cNvSpPr>
              <a:spLocks/>
            </p:cNvSpPr>
            <p:nvPr userDrawn="1"/>
          </p:nvSpPr>
          <p:spPr bwMode="auto">
            <a:xfrm>
              <a:off x="9252520" y="4736901"/>
              <a:ext cx="203200" cy="219075"/>
            </a:xfrm>
            <a:custGeom>
              <a:avLst/>
              <a:gdLst>
                <a:gd name="T0" fmla="*/ 141 w 160"/>
                <a:gd name="T1" fmla="*/ 46 h 173"/>
                <a:gd name="T2" fmla="*/ 116 w 160"/>
                <a:gd name="T3" fmla="*/ 24 h 173"/>
                <a:gd name="T4" fmla="*/ 84 w 160"/>
                <a:gd name="T5" fmla="*/ 16 h 173"/>
                <a:gd name="T6" fmla="*/ 37 w 160"/>
                <a:gd name="T7" fmla="*/ 37 h 173"/>
                <a:gd name="T8" fmla="*/ 17 w 160"/>
                <a:gd name="T9" fmla="*/ 86 h 173"/>
                <a:gd name="T10" fmla="*/ 37 w 160"/>
                <a:gd name="T11" fmla="*/ 136 h 173"/>
                <a:gd name="T12" fmla="*/ 84 w 160"/>
                <a:gd name="T13" fmla="*/ 157 h 173"/>
                <a:gd name="T14" fmla="*/ 115 w 160"/>
                <a:gd name="T15" fmla="*/ 150 h 173"/>
                <a:gd name="T16" fmla="*/ 139 w 160"/>
                <a:gd name="T17" fmla="*/ 128 h 173"/>
                <a:gd name="T18" fmla="*/ 159 w 160"/>
                <a:gd name="T19" fmla="*/ 128 h 173"/>
                <a:gd name="T20" fmla="*/ 128 w 160"/>
                <a:gd name="T21" fmla="*/ 161 h 173"/>
                <a:gd name="T22" fmla="*/ 85 w 160"/>
                <a:gd name="T23" fmla="*/ 173 h 173"/>
                <a:gd name="T24" fmla="*/ 24 w 160"/>
                <a:gd name="T25" fmla="*/ 148 h 173"/>
                <a:gd name="T26" fmla="*/ 0 w 160"/>
                <a:gd name="T27" fmla="*/ 85 h 173"/>
                <a:gd name="T28" fmla="*/ 6 w 160"/>
                <a:gd name="T29" fmla="*/ 52 h 173"/>
                <a:gd name="T30" fmla="*/ 26 w 160"/>
                <a:gd name="T31" fmla="*/ 24 h 173"/>
                <a:gd name="T32" fmla="*/ 52 w 160"/>
                <a:gd name="T33" fmla="*/ 6 h 173"/>
                <a:gd name="T34" fmla="*/ 84 w 160"/>
                <a:gd name="T35" fmla="*/ 0 h 173"/>
                <a:gd name="T36" fmla="*/ 129 w 160"/>
                <a:gd name="T37" fmla="*/ 12 h 173"/>
                <a:gd name="T38" fmla="*/ 160 w 160"/>
                <a:gd name="T39" fmla="*/ 46 h 173"/>
                <a:gd name="T40" fmla="*/ 141 w 160"/>
                <a:gd name="T41" fmla="*/ 46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60" h="173">
                  <a:moveTo>
                    <a:pt x="141" y="46"/>
                  </a:moveTo>
                  <a:cubicBezTo>
                    <a:pt x="133" y="36"/>
                    <a:pt x="125" y="29"/>
                    <a:pt x="116" y="24"/>
                  </a:cubicBezTo>
                  <a:cubicBezTo>
                    <a:pt x="106" y="19"/>
                    <a:pt x="96" y="16"/>
                    <a:pt x="84" y="16"/>
                  </a:cubicBezTo>
                  <a:cubicBezTo>
                    <a:pt x="66" y="16"/>
                    <a:pt x="50" y="23"/>
                    <a:pt x="37" y="37"/>
                  </a:cubicBezTo>
                  <a:cubicBezTo>
                    <a:pt x="24" y="51"/>
                    <a:pt x="17" y="67"/>
                    <a:pt x="17" y="86"/>
                  </a:cubicBezTo>
                  <a:cubicBezTo>
                    <a:pt x="17" y="106"/>
                    <a:pt x="24" y="123"/>
                    <a:pt x="37" y="136"/>
                  </a:cubicBezTo>
                  <a:cubicBezTo>
                    <a:pt x="50" y="150"/>
                    <a:pt x="65" y="157"/>
                    <a:pt x="84" y="157"/>
                  </a:cubicBezTo>
                  <a:cubicBezTo>
                    <a:pt x="96" y="157"/>
                    <a:pt x="106" y="155"/>
                    <a:pt x="115" y="150"/>
                  </a:cubicBezTo>
                  <a:cubicBezTo>
                    <a:pt x="124" y="145"/>
                    <a:pt x="133" y="138"/>
                    <a:pt x="139" y="128"/>
                  </a:cubicBezTo>
                  <a:cubicBezTo>
                    <a:pt x="159" y="128"/>
                    <a:pt x="159" y="128"/>
                    <a:pt x="159" y="128"/>
                  </a:cubicBezTo>
                  <a:cubicBezTo>
                    <a:pt x="151" y="143"/>
                    <a:pt x="141" y="153"/>
                    <a:pt x="128" y="161"/>
                  </a:cubicBezTo>
                  <a:cubicBezTo>
                    <a:pt x="115" y="169"/>
                    <a:pt x="101" y="173"/>
                    <a:pt x="85" y="173"/>
                  </a:cubicBezTo>
                  <a:cubicBezTo>
                    <a:pt x="61" y="173"/>
                    <a:pt x="40" y="164"/>
                    <a:pt x="24" y="148"/>
                  </a:cubicBezTo>
                  <a:cubicBezTo>
                    <a:pt x="8" y="131"/>
                    <a:pt x="0" y="110"/>
                    <a:pt x="0" y="85"/>
                  </a:cubicBezTo>
                  <a:cubicBezTo>
                    <a:pt x="0" y="74"/>
                    <a:pt x="2" y="63"/>
                    <a:pt x="6" y="52"/>
                  </a:cubicBezTo>
                  <a:cubicBezTo>
                    <a:pt x="11" y="42"/>
                    <a:pt x="17" y="33"/>
                    <a:pt x="26" y="24"/>
                  </a:cubicBezTo>
                  <a:cubicBezTo>
                    <a:pt x="34" y="16"/>
                    <a:pt x="42" y="10"/>
                    <a:pt x="52" y="6"/>
                  </a:cubicBezTo>
                  <a:cubicBezTo>
                    <a:pt x="62" y="2"/>
                    <a:pt x="73" y="0"/>
                    <a:pt x="84" y="0"/>
                  </a:cubicBezTo>
                  <a:cubicBezTo>
                    <a:pt x="101" y="0"/>
                    <a:pt x="116" y="4"/>
                    <a:pt x="129" y="12"/>
                  </a:cubicBezTo>
                  <a:cubicBezTo>
                    <a:pt x="142" y="20"/>
                    <a:pt x="152" y="32"/>
                    <a:pt x="160" y="46"/>
                  </a:cubicBezTo>
                  <a:lnTo>
                    <a:pt x="141" y="4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  <p:sp>
          <p:nvSpPr>
            <p:cNvPr id="23" name="Freeform 9"/>
            <p:cNvSpPr>
              <a:spLocks noEditPoints="1"/>
            </p:cNvSpPr>
            <p:nvPr userDrawn="1"/>
          </p:nvSpPr>
          <p:spPr bwMode="auto">
            <a:xfrm>
              <a:off x="9538270" y="4736901"/>
              <a:ext cx="219075" cy="220663"/>
            </a:xfrm>
            <a:custGeom>
              <a:avLst/>
              <a:gdLst>
                <a:gd name="T0" fmla="*/ 173 w 173"/>
                <a:gd name="T1" fmla="*/ 87 h 174"/>
                <a:gd name="T2" fmla="*/ 166 w 173"/>
                <a:gd name="T3" fmla="*/ 122 h 174"/>
                <a:gd name="T4" fmla="*/ 148 w 173"/>
                <a:gd name="T5" fmla="*/ 149 h 174"/>
                <a:gd name="T6" fmla="*/ 121 w 173"/>
                <a:gd name="T7" fmla="*/ 167 h 174"/>
                <a:gd name="T8" fmla="*/ 86 w 173"/>
                <a:gd name="T9" fmla="*/ 174 h 174"/>
                <a:gd name="T10" fmla="*/ 52 w 173"/>
                <a:gd name="T11" fmla="*/ 167 h 174"/>
                <a:gd name="T12" fmla="*/ 25 w 173"/>
                <a:gd name="T13" fmla="*/ 149 h 174"/>
                <a:gd name="T14" fmla="*/ 7 w 173"/>
                <a:gd name="T15" fmla="*/ 122 h 174"/>
                <a:gd name="T16" fmla="*/ 0 w 173"/>
                <a:gd name="T17" fmla="*/ 87 h 174"/>
                <a:gd name="T18" fmla="*/ 7 w 173"/>
                <a:gd name="T19" fmla="*/ 52 h 174"/>
                <a:gd name="T20" fmla="*/ 25 w 173"/>
                <a:gd name="T21" fmla="*/ 25 h 174"/>
                <a:gd name="T22" fmla="*/ 52 w 173"/>
                <a:gd name="T23" fmla="*/ 7 h 174"/>
                <a:gd name="T24" fmla="*/ 86 w 173"/>
                <a:gd name="T25" fmla="*/ 0 h 174"/>
                <a:gd name="T26" fmla="*/ 121 w 173"/>
                <a:gd name="T27" fmla="*/ 7 h 174"/>
                <a:gd name="T28" fmla="*/ 148 w 173"/>
                <a:gd name="T29" fmla="*/ 25 h 174"/>
                <a:gd name="T30" fmla="*/ 166 w 173"/>
                <a:gd name="T31" fmla="*/ 52 h 174"/>
                <a:gd name="T32" fmla="*/ 173 w 173"/>
                <a:gd name="T33" fmla="*/ 87 h 174"/>
                <a:gd name="T34" fmla="*/ 154 w 173"/>
                <a:gd name="T35" fmla="*/ 87 h 174"/>
                <a:gd name="T36" fmla="*/ 150 w 173"/>
                <a:gd name="T37" fmla="*/ 60 h 174"/>
                <a:gd name="T38" fmla="*/ 136 w 173"/>
                <a:gd name="T39" fmla="*/ 37 h 174"/>
                <a:gd name="T40" fmla="*/ 115 w 173"/>
                <a:gd name="T41" fmla="*/ 21 h 174"/>
                <a:gd name="T42" fmla="*/ 86 w 173"/>
                <a:gd name="T43" fmla="*/ 15 h 174"/>
                <a:gd name="T44" fmla="*/ 58 w 173"/>
                <a:gd name="T45" fmla="*/ 21 h 174"/>
                <a:gd name="T46" fmla="*/ 37 w 173"/>
                <a:gd name="T47" fmla="*/ 37 h 174"/>
                <a:gd name="T48" fmla="*/ 23 w 173"/>
                <a:gd name="T49" fmla="*/ 60 h 174"/>
                <a:gd name="T50" fmla="*/ 18 w 173"/>
                <a:gd name="T51" fmla="*/ 87 h 174"/>
                <a:gd name="T52" fmla="*/ 23 w 173"/>
                <a:gd name="T53" fmla="*/ 114 h 174"/>
                <a:gd name="T54" fmla="*/ 37 w 173"/>
                <a:gd name="T55" fmla="*/ 137 h 174"/>
                <a:gd name="T56" fmla="*/ 58 w 173"/>
                <a:gd name="T57" fmla="*/ 152 h 174"/>
                <a:gd name="T58" fmla="*/ 86 w 173"/>
                <a:gd name="T59" fmla="*/ 158 h 174"/>
                <a:gd name="T60" fmla="*/ 115 w 173"/>
                <a:gd name="T61" fmla="*/ 152 h 174"/>
                <a:gd name="T62" fmla="*/ 136 w 173"/>
                <a:gd name="T63" fmla="*/ 137 h 174"/>
                <a:gd name="T64" fmla="*/ 150 w 173"/>
                <a:gd name="T65" fmla="*/ 114 h 174"/>
                <a:gd name="T66" fmla="*/ 154 w 173"/>
                <a:gd name="T67" fmla="*/ 87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73" h="174">
                  <a:moveTo>
                    <a:pt x="173" y="87"/>
                  </a:moveTo>
                  <a:cubicBezTo>
                    <a:pt x="173" y="99"/>
                    <a:pt x="170" y="111"/>
                    <a:pt x="166" y="122"/>
                  </a:cubicBezTo>
                  <a:cubicBezTo>
                    <a:pt x="162" y="132"/>
                    <a:pt x="156" y="141"/>
                    <a:pt x="148" y="149"/>
                  </a:cubicBezTo>
                  <a:cubicBezTo>
                    <a:pt x="140" y="157"/>
                    <a:pt x="131" y="163"/>
                    <a:pt x="121" y="167"/>
                  </a:cubicBezTo>
                  <a:cubicBezTo>
                    <a:pt x="110" y="171"/>
                    <a:pt x="99" y="174"/>
                    <a:pt x="86" y="174"/>
                  </a:cubicBezTo>
                  <a:cubicBezTo>
                    <a:pt x="74" y="174"/>
                    <a:pt x="63" y="171"/>
                    <a:pt x="52" y="167"/>
                  </a:cubicBezTo>
                  <a:cubicBezTo>
                    <a:pt x="42" y="163"/>
                    <a:pt x="33" y="157"/>
                    <a:pt x="25" y="149"/>
                  </a:cubicBezTo>
                  <a:cubicBezTo>
                    <a:pt x="17" y="141"/>
                    <a:pt x="11" y="132"/>
                    <a:pt x="7" y="122"/>
                  </a:cubicBezTo>
                  <a:cubicBezTo>
                    <a:pt x="2" y="111"/>
                    <a:pt x="0" y="99"/>
                    <a:pt x="0" y="87"/>
                  </a:cubicBezTo>
                  <a:cubicBezTo>
                    <a:pt x="0" y="74"/>
                    <a:pt x="2" y="63"/>
                    <a:pt x="7" y="52"/>
                  </a:cubicBezTo>
                  <a:cubicBezTo>
                    <a:pt x="11" y="41"/>
                    <a:pt x="17" y="32"/>
                    <a:pt x="25" y="25"/>
                  </a:cubicBezTo>
                  <a:cubicBezTo>
                    <a:pt x="33" y="17"/>
                    <a:pt x="42" y="11"/>
                    <a:pt x="52" y="7"/>
                  </a:cubicBezTo>
                  <a:cubicBezTo>
                    <a:pt x="63" y="2"/>
                    <a:pt x="74" y="0"/>
                    <a:pt x="86" y="0"/>
                  </a:cubicBezTo>
                  <a:cubicBezTo>
                    <a:pt x="99" y="0"/>
                    <a:pt x="110" y="2"/>
                    <a:pt x="121" y="7"/>
                  </a:cubicBezTo>
                  <a:cubicBezTo>
                    <a:pt x="131" y="11"/>
                    <a:pt x="140" y="17"/>
                    <a:pt x="148" y="25"/>
                  </a:cubicBezTo>
                  <a:cubicBezTo>
                    <a:pt x="156" y="32"/>
                    <a:pt x="162" y="41"/>
                    <a:pt x="166" y="52"/>
                  </a:cubicBezTo>
                  <a:cubicBezTo>
                    <a:pt x="170" y="63"/>
                    <a:pt x="173" y="74"/>
                    <a:pt x="173" y="87"/>
                  </a:cubicBezTo>
                  <a:moveTo>
                    <a:pt x="154" y="87"/>
                  </a:moveTo>
                  <a:cubicBezTo>
                    <a:pt x="154" y="77"/>
                    <a:pt x="153" y="68"/>
                    <a:pt x="150" y="60"/>
                  </a:cubicBezTo>
                  <a:cubicBezTo>
                    <a:pt x="147" y="51"/>
                    <a:pt x="142" y="43"/>
                    <a:pt x="136" y="37"/>
                  </a:cubicBezTo>
                  <a:cubicBezTo>
                    <a:pt x="130" y="30"/>
                    <a:pt x="123" y="25"/>
                    <a:pt x="115" y="21"/>
                  </a:cubicBezTo>
                  <a:cubicBezTo>
                    <a:pt x="106" y="17"/>
                    <a:pt x="97" y="15"/>
                    <a:pt x="86" y="15"/>
                  </a:cubicBezTo>
                  <a:cubicBezTo>
                    <a:pt x="76" y="15"/>
                    <a:pt x="66" y="17"/>
                    <a:pt x="58" y="21"/>
                  </a:cubicBezTo>
                  <a:cubicBezTo>
                    <a:pt x="49" y="25"/>
                    <a:pt x="42" y="30"/>
                    <a:pt x="37" y="37"/>
                  </a:cubicBezTo>
                  <a:cubicBezTo>
                    <a:pt x="31" y="43"/>
                    <a:pt x="26" y="51"/>
                    <a:pt x="23" y="60"/>
                  </a:cubicBezTo>
                  <a:cubicBezTo>
                    <a:pt x="20" y="68"/>
                    <a:pt x="18" y="77"/>
                    <a:pt x="18" y="87"/>
                  </a:cubicBezTo>
                  <a:cubicBezTo>
                    <a:pt x="18" y="96"/>
                    <a:pt x="20" y="105"/>
                    <a:pt x="23" y="114"/>
                  </a:cubicBezTo>
                  <a:cubicBezTo>
                    <a:pt x="26" y="123"/>
                    <a:pt x="31" y="130"/>
                    <a:pt x="37" y="137"/>
                  </a:cubicBezTo>
                  <a:cubicBezTo>
                    <a:pt x="42" y="143"/>
                    <a:pt x="49" y="149"/>
                    <a:pt x="58" y="152"/>
                  </a:cubicBezTo>
                  <a:cubicBezTo>
                    <a:pt x="66" y="156"/>
                    <a:pt x="76" y="158"/>
                    <a:pt x="86" y="158"/>
                  </a:cubicBezTo>
                  <a:cubicBezTo>
                    <a:pt x="97" y="158"/>
                    <a:pt x="106" y="156"/>
                    <a:pt x="115" y="152"/>
                  </a:cubicBezTo>
                  <a:cubicBezTo>
                    <a:pt x="123" y="149"/>
                    <a:pt x="130" y="143"/>
                    <a:pt x="136" y="137"/>
                  </a:cubicBezTo>
                  <a:cubicBezTo>
                    <a:pt x="142" y="130"/>
                    <a:pt x="147" y="123"/>
                    <a:pt x="150" y="114"/>
                  </a:cubicBezTo>
                  <a:cubicBezTo>
                    <a:pt x="153" y="105"/>
                    <a:pt x="154" y="96"/>
                    <a:pt x="154" y="87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  <p:sp>
          <p:nvSpPr>
            <p:cNvPr id="24" name="Freeform 10"/>
            <p:cNvSpPr>
              <a:spLocks/>
            </p:cNvSpPr>
            <p:nvPr userDrawn="1"/>
          </p:nvSpPr>
          <p:spPr bwMode="auto">
            <a:xfrm>
              <a:off x="9858945" y="4741664"/>
              <a:ext cx="119063" cy="209550"/>
            </a:xfrm>
            <a:custGeom>
              <a:avLst/>
              <a:gdLst>
                <a:gd name="T0" fmla="*/ 14 w 75"/>
                <a:gd name="T1" fmla="*/ 120 h 132"/>
                <a:gd name="T2" fmla="*/ 75 w 75"/>
                <a:gd name="T3" fmla="*/ 120 h 132"/>
                <a:gd name="T4" fmla="*/ 75 w 75"/>
                <a:gd name="T5" fmla="*/ 132 h 132"/>
                <a:gd name="T6" fmla="*/ 0 w 75"/>
                <a:gd name="T7" fmla="*/ 132 h 132"/>
                <a:gd name="T8" fmla="*/ 0 w 75"/>
                <a:gd name="T9" fmla="*/ 0 h 132"/>
                <a:gd name="T10" fmla="*/ 14 w 75"/>
                <a:gd name="T11" fmla="*/ 0 h 132"/>
                <a:gd name="T12" fmla="*/ 14 w 75"/>
                <a:gd name="T13" fmla="*/ 120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5" h="132">
                  <a:moveTo>
                    <a:pt x="14" y="120"/>
                  </a:moveTo>
                  <a:lnTo>
                    <a:pt x="75" y="120"/>
                  </a:lnTo>
                  <a:lnTo>
                    <a:pt x="75" y="132"/>
                  </a:lnTo>
                  <a:lnTo>
                    <a:pt x="0" y="132"/>
                  </a:lnTo>
                  <a:lnTo>
                    <a:pt x="0" y="0"/>
                  </a:lnTo>
                  <a:lnTo>
                    <a:pt x="14" y="0"/>
                  </a:lnTo>
                  <a:lnTo>
                    <a:pt x="14" y="12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  <p:sp>
          <p:nvSpPr>
            <p:cNvPr id="25" name="Rectangle 11"/>
            <p:cNvSpPr>
              <a:spLocks noChangeArrowheads="1"/>
            </p:cNvSpPr>
            <p:nvPr userDrawn="1"/>
          </p:nvSpPr>
          <p:spPr bwMode="auto">
            <a:xfrm>
              <a:off x="10065320" y="4741664"/>
              <a:ext cx="22225" cy="20955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  <p:sp>
          <p:nvSpPr>
            <p:cNvPr id="26" name="Freeform 12"/>
            <p:cNvSpPr>
              <a:spLocks/>
            </p:cNvSpPr>
            <p:nvPr userDrawn="1"/>
          </p:nvSpPr>
          <p:spPr bwMode="auto">
            <a:xfrm>
              <a:off x="10190733" y="4736901"/>
              <a:ext cx="133350" cy="220663"/>
            </a:xfrm>
            <a:custGeom>
              <a:avLst/>
              <a:gdLst>
                <a:gd name="T0" fmla="*/ 89 w 106"/>
                <a:gd name="T1" fmla="*/ 31 h 174"/>
                <a:gd name="T2" fmla="*/ 57 w 106"/>
                <a:gd name="T3" fmla="*/ 15 h 174"/>
                <a:gd name="T4" fmla="*/ 44 w 106"/>
                <a:gd name="T5" fmla="*/ 17 h 174"/>
                <a:gd name="T6" fmla="*/ 33 w 106"/>
                <a:gd name="T7" fmla="*/ 22 h 174"/>
                <a:gd name="T8" fmla="*/ 25 w 106"/>
                <a:gd name="T9" fmla="*/ 32 h 174"/>
                <a:gd name="T10" fmla="*/ 22 w 106"/>
                <a:gd name="T11" fmla="*/ 45 h 174"/>
                <a:gd name="T12" fmla="*/ 28 w 106"/>
                <a:gd name="T13" fmla="*/ 63 h 174"/>
                <a:gd name="T14" fmla="*/ 43 w 106"/>
                <a:gd name="T15" fmla="*/ 73 h 174"/>
                <a:gd name="T16" fmla="*/ 64 w 106"/>
                <a:gd name="T17" fmla="*/ 80 h 174"/>
                <a:gd name="T18" fmla="*/ 84 w 106"/>
                <a:gd name="T19" fmla="*/ 88 h 174"/>
                <a:gd name="T20" fmla="*/ 100 w 106"/>
                <a:gd name="T21" fmla="*/ 102 h 174"/>
                <a:gd name="T22" fmla="*/ 106 w 106"/>
                <a:gd name="T23" fmla="*/ 126 h 174"/>
                <a:gd name="T24" fmla="*/ 101 w 106"/>
                <a:gd name="T25" fmla="*/ 146 h 174"/>
                <a:gd name="T26" fmla="*/ 89 w 106"/>
                <a:gd name="T27" fmla="*/ 161 h 174"/>
                <a:gd name="T28" fmla="*/ 71 w 106"/>
                <a:gd name="T29" fmla="*/ 170 h 174"/>
                <a:gd name="T30" fmla="*/ 52 w 106"/>
                <a:gd name="T31" fmla="*/ 174 h 174"/>
                <a:gd name="T32" fmla="*/ 23 w 106"/>
                <a:gd name="T33" fmla="*/ 168 h 174"/>
                <a:gd name="T34" fmla="*/ 0 w 106"/>
                <a:gd name="T35" fmla="*/ 149 h 174"/>
                <a:gd name="T36" fmla="*/ 15 w 106"/>
                <a:gd name="T37" fmla="*/ 138 h 174"/>
                <a:gd name="T38" fmla="*/ 30 w 106"/>
                <a:gd name="T39" fmla="*/ 153 h 174"/>
                <a:gd name="T40" fmla="*/ 53 w 106"/>
                <a:gd name="T41" fmla="*/ 158 h 174"/>
                <a:gd name="T42" fmla="*/ 65 w 106"/>
                <a:gd name="T43" fmla="*/ 156 h 174"/>
                <a:gd name="T44" fmla="*/ 77 w 106"/>
                <a:gd name="T45" fmla="*/ 150 h 174"/>
                <a:gd name="T46" fmla="*/ 85 w 106"/>
                <a:gd name="T47" fmla="*/ 141 h 174"/>
                <a:gd name="T48" fmla="*/ 88 w 106"/>
                <a:gd name="T49" fmla="*/ 128 h 174"/>
                <a:gd name="T50" fmla="*/ 84 w 106"/>
                <a:gd name="T51" fmla="*/ 114 h 174"/>
                <a:gd name="T52" fmla="*/ 75 w 106"/>
                <a:gd name="T53" fmla="*/ 104 h 174"/>
                <a:gd name="T54" fmla="*/ 61 w 106"/>
                <a:gd name="T55" fmla="*/ 98 h 174"/>
                <a:gd name="T56" fmla="*/ 46 w 106"/>
                <a:gd name="T57" fmla="*/ 93 h 174"/>
                <a:gd name="T58" fmla="*/ 30 w 106"/>
                <a:gd name="T59" fmla="*/ 87 h 174"/>
                <a:gd name="T60" fmla="*/ 17 w 106"/>
                <a:gd name="T61" fmla="*/ 79 h 174"/>
                <a:gd name="T62" fmla="*/ 7 w 106"/>
                <a:gd name="T63" fmla="*/ 66 h 174"/>
                <a:gd name="T64" fmla="*/ 3 w 106"/>
                <a:gd name="T65" fmla="*/ 47 h 174"/>
                <a:gd name="T66" fmla="*/ 8 w 106"/>
                <a:gd name="T67" fmla="*/ 26 h 174"/>
                <a:gd name="T68" fmla="*/ 20 w 106"/>
                <a:gd name="T69" fmla="*/ 11 h 174"/>
                <a:gd name="T70" fmla="*/ 37 w 106"/>
                <a:gd name="T71" fmla="*/ 3 h 174"/>
                <a:gd name="T72" fmla="*/ 57 w 106"/>
                <a:gd name="T73" fmla="*/ 0 h 174"/>
                <a:gd name="T74" fmla="*/ 82 w 106"/>
                <a:gd name="T75" fmla="*/ 4 h 174"/>
                <a:gd name="T76" fmla="*/ 103 w 106"/>
                <a:gd name="T77" fmla="*/ 20 h 174"/>
                <a:gd name="T78" fmla="*/ 89 w 106"/>
                <a:gd name="T79" fmla="*/ 31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06" h="174">
                  <a:moveTo>
                    <a:pt x="89" y="31"/>
                  </a:moveTo>
                  <a:cubicBezTo>
                    <a:pt x="81" y="21"/>
                    <a:pt x="71" y="15"/>
                    <a:pt x="57" y="15"/>
                  </a:cubicBezTo>
                  <a:cubicBezTo>
                    <a:pt x="52" y="15"/>
                    <a:pt x="48" y="16"/>
                    <a:pt x="44" y="17"/>
                  </a:cubicBezTo>
                  <a:cubicBezTo>
                    <a:pt x="40" y="18"/>
                    <a:pt x="36" y="20"/>
                    <a:pt x="33" y="22"/>
                  </a:cubicBezTo>
                  <a:cubicBezTo>
                    <a:pt x="29" y="25"/>
                    <a:pt x="27" y="28"/>
                    <a:pt x="25" y="32"/>
                  </a:cubicBezTo>
                  <a:cubicBezTo>
                    <a:pt x="23" y="36"/>
                    <a:pt x="22" y="40"/>
                    <a:pt x="22" y="45"/>
                  </a:cubicBezTo>
                  <a:cubicBezTo>
                    <a:pt x="22" y="53"/>
                    <a:pt x="24" y="59"/>
                    <a:pt x="28" y="63"/>
                  </a:cubicBezTo>
                  <a:cubicBezTo>
                    <a:pt x="32" y="67"/>
                    <a:pt x="37" y="70"/>
                    <a:pt x="43" y="73"/>
                  </a:cubicBezTo>
                  <a:cubicBezTo>
                    <a:pt x="50" y="75"/>
                    <a:pt x="57" y="78"/>
                    <a:pt x="64" y="80"/>
                  </a:cubicBezTo>
                  <a:cubicBezTo>
                    <a:pt x="71" y="82"/>
                    <a:pt x="78" y="85"/>
                    <a:pt x="84" y="88"/>
                  </a:cubicBezTo>
                  <a:cubicBezTo>
                    <a:pt x="91" y="92"/>
                    <a:pt x="96" y="96"/>
                    <a:pt x="100" y="102"/>
                  </a:cubicBezTo>
                  <a:cubicBezTo>
                    <a:pt x="104" y="108"/>
                    <a:pt x="106" y="116"/>
                    <a:pt x="106" y="126"/>
                  </a:cubicBezTo>
                  <a:cubicBezTo>
                    <a:pt x="106" y="133"/>
                    <a:pt x="105" y="140"/>
                    <a:pt x="101" y="146"/>
                  </a:cubicBezTo>
                  <a:cubicBezTo>
                    <a:pt x="98" y="152"/>
                    <a:pt x="94" y="157"/>
                    <a:pt x="89" y="161"/>
                  </a:cubicBezTo>
                  <a:cubicBezTo>
                    <a:pt x="84" y="165"/>
                    <a:pt x="78" y="168"/>
                    <a:pt x="71" y="170"/>
                  </a:cubicBezTo>
                  <a:cubicBezTo>
                    <a:pt x="65" y="173"/>
                    <a:pt x="58" y="174"/>
                    <a:pt x="52" y="174"/>
                  </a:cubicBezTo>
                  <a:cubicBezTo>
                    <a:pt x="42" y="174"/>
                    <a:pt x="32" y="172"/>
                    <a:pt x="23" y="168"/>
                  </a:cubicBezTo>
                  <a:cubicBezTo>
                    <a:pt x="14" y="164"/>
                    <a:pt x="6" y="158"/>
                    <a:pt x="0" y="149"/>
                  </a:cubicBezTo>
                  <a:cubicBezTo>
                    <a:pt x="15" y="138"/>
                    <a:pt x="15" y="138"/>
                    <a:pt x="15" y="138"/>
                  </a:cubicBezTo>
                  <a:cubicBezTo>
                    <a:pt x="19" y="144"/>
                    <a:pt x="24" y="149"/>
                    <a:pt x="30" y="153"/>
                  </a:cubicBezTo>
                  <a:cubicBezTo>
                    <a:pt x="36" y="156"/>
                    <a:pt x="44" y="158"/>
                    <a:pt x="53" y="158"/>
                  </a:cubicBezTo>
                  <a:cubicBezTo>
                    <a:pt x="57" y="158"/>
                    <a:pt x="61" y="158"/>
                    <a:pt x="65" y="156"/>
                  </a:cubicBezTo>
                  <a:cubicBezTo>
                    <a:pt x="69" y="155"/>
                    <a:pt x="73" y="153"/>
                    <a:pt x="77" y="150"/>
                  </a:cubicBezTo>
                  <a:cubicBezTo>
                    <a:pt x="80" y="148"/>
                    <a:pt x="83" y="145"/>
                    <a:pt x="85" y="141"/>
                  </a:cubicBezTo>
                  <a:cubicBezTo>
                    <a:pt x="87" y="137"/>
                    <a:pt x="88" y="133"/>
                    <a:pt x="88" y="128"/>
                  </a:cubicBezTo>
                  <a:cubicBezTo>
                    <a:pt x="88" y="122"/>
                    <a:pt x="87" y="118"/>
                    <a:pt x="84" y="114"/>
                  </a:cubicBezTo>
                  <a:cubicBezTo>
                    <a:pt x="82" y="110"/>
                    <a:pt x="79" y="107"/>
                    <a:pt x="75" y="104"/>
                  </a:cubicBezTo>
                  <a:cubicBezTo>
                    <a:pt x="71" y="102"/>
                    <a:pt x="66" y="99"/>
                    <a:pt x="61" y="98"/>
                  </a:cubicBezTo>
                  <a:cubicBezTo>
                    <a:pt x="56" y="96"/>
                    <a:pt x="51" y="94"/>
                    <a:pt x="46" y="93"/>
                  </a:cubicBezTo>
                  <a:cubicBezTo>
                    <a:pt x="40" y="91"/>
                    <a:pt x="35" y="89"/>
                    <a:pt x="30" y="87"/>
                  </a:cubicBezTo>
                  <a:cubicBezTo>
                    <a:pt x="25" y="85"/>
                    <a:pt x="20" y="82"/>
                    <a:pt x="17" y="79"/>
                  </a:cubicBezTo>
                  <a:cubicBezTo>
                    <a:pt x="13" y="75"/>
                    <a:pt x="9" y="71"/>
                    <a:pt x="7" y="66"/>
                  </a:cubicBezTo>
                  <a:cubicBezTo>
                    <a:pt x="5" y="61"/>
                    <a:pt x="3" y="55"/>
                    <a:pt x="3" y="47"/>
                  </a:cubicBezTo>
                  <a:cubicBezTo>
                    <a:pt x="3" y="39"/>
                    <a:pt x="5" y="32"/>
                    <a:pt x="8" y="26"/>
                  </a:cubicBezTo>
                  <a:cubicBezTo>
                    <a:pt x="11" y="20"/>
                    <a:pt x="15" y="15"/>
                    <a:pt x="20" y="11"/>
                  </a:cubicBezTo>
                  <a:cubicBezTo>
                    <a:pt x="25" y="8"/>
                    <a:pt x="31" y="5"/>
                    <a:pt x="37" y="3"/>
                  </a:cubicBezTo>
                  <a:cubicBezTo>
                    <a:pt x="44" y="1"/>
                    <a:pt x="50" y="0"/>
                    <a:pt x="57" y="0"/>
                  </a:cubicBezTo>
                  <a:cubicBezTo>
                    <a:pt x="66" y="0"/>
                    <a:pt x="75" y="1"/>
                    <a:pt x="82" y="4"/>
                  </a:cubicBezTo>
                  <a:cubicBezTo>
                    <a:pt x="90" y="7"/>
                    <a:pt x="97" y="13"/>
                    <a:pt x="103" y="20"/>
                  </a:cubicBezTo>
                  <a:lnTo>
                    <a:pt x="89" y="3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  <p:sp>
          <p:nvSpPr>
            <p:cNvPr id="27" name="Freeform 13"/>
            <p:cNvSpPr>
              <a:spLocks/>
            </p:cNvSpPr>
            <p:nvPr userDrawn="1"/>
          </p:nvSpPr>
          <p:spPr bwMode="auto">
            <a:xfrm>
              <a:off x="10427270" y="4741664"/>
              <a:ext cx="133350" cy="209550"/>
            </a:xfrm>
            <a:custGeom>
              <a:avLst/>
              <a:gdLst>
                <a:gd name="T0" fmla="*/ 13 w 84"/>
                <a:gd name="T1" fmla="*/ 120 h 132"/>
                <a:gd name="T2" fmla="*/ 84 w 84"/>
                <a:gd name="T3" fmla="*/ 120 h 132"/>
                <a:gd name="T4" fmla="*/ 84 w 84"/>
                <a:gd name="T5" fmla="*/ 132 h 132"/>
                <a:gd name="T6" fmla="*/ 0 w 84"/>
                <a:gd name="T7" fmla="*/ 132 h 132"/>
                <a:gd name="T8" fmla="*/ 0 w 84"/>
                <a:gd name="T9" fmla="*/ 0 h 132"/>
                <a:gd name="T10" fmla="*/ 82 w 84"/>
                <a:gd name="T11" fmla="*/ 0 h 132"/>
                <a:gd name="T12" fmla="*/ 82 w 84"/>
                <a:gd name="T13" fmla="*/ 13 h 132"/>
                <a:gd name="T14" fmla="*/ 13 w 84"/>
                <a:gd name="T15" fmla="*/ 13 h 132"/>
                <a:gd name="T16" fmla="*/ 13 w 84"/>
                <a:gd name="T17" fmla="*/ 58 h 132"/>
                <a:gd name="T18" fmla="*/ 77 w 84"/>
                <a:gd name="T19" fmla="*/ 58 h 132"/>
                <a:gd name="T20" fmla="*/ 77 w 84"/>
                <a:gd name="T21" fmla="*/ 70 h 132"/>
                <a:gd name="T22" fmla="*/ 13 w 84"/>
                <a:gd name="T23" fmla="*/ 70 h 132"/>
                <a:gd name="T24" fmla="*/ 13 w 84"/>
                <a:gd name="T25" fmla="*/ 120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4" h="132">
                  <a:moveTo>
                    <a:pt x="13" y="120"/>
                  </a:moveTo>
                  <a:lnTo>
                    <a:pt x="84" y="120"/>
                  </a:lnTo>
                  <a:lnTo>
                    <a:pt x="84" y="132"/>
                  </a:lnTo>
                  <a:lnTo>
                    <a:pt x="0" y="132"/>
                  </a:lnTo>
                  <a:lnTo>
                    <a:pt x="0" y="0"/>
                  </a:lnTo>
                  <a:lnTo>
                    <a:pt x="82" y="0"/>
                  </a:lnTo>
                  <a:lnTo>
                    <a:pt x="82" y="13"/>
                  </a:lnTo>
                  <a:lnTo>
                    <a:pt x="13" y="13"/>
                  </a:lnTo>
                  <a:lnTo>
                    <a:pt x="13" y="58"/>
                  </a:lnTo>
                  <a:lnTo>
                    <a:pt x="77" y="58"/>
                  </a:lnTo>
                  <a:lnTo>
                    <a:pt x="77" y="70"/>
                  </a:lnTo>
                  <a:lnTo>
                    <a:pt x="13" y="70"/>
                  </a:lnTo>
                  <a:lnTo>
                    <a:pt x="13" y="12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  <p:sp>
          <p:nvSpPr>
            <p:cNvPr id="28" name="Freeform 14"/>
            <p:cNvSpPr>
              <a:spLocks/>
            </p:cNvSpPr>
            <p:nvPr userDrawn="1"/>
          </p:nvSpPr>
          <p:spPr bwMode="auto">
            <a:xfrm>
              <a:off x="10660633" y="4741664"/>
              <a:ext cx="133350" cy="209550"/>
            </a:xfrm>
            <a:custGeom>
              <a:avLst/>
              <a:gdLst>
                <a:gd name="T0" fmla="*/ 14 w 84"/>
                <a:gd name="T1" fmla="*/ 120 h 132"/>
                <a:gd name="T2" fmla="*/ 84 w 84"/>
                <a:gd name="T3" fmla="*/ 120 h 132"/>
                <a:gd name="T4" fmla="*/ 84 w 84"/>
                <a:gd name="T5" fmla="*/ 132 h 132"/>
                <a:gd name="T6" fmla="*/ 0 w 84"/>
                <a:gd name="T7" fmla="*/ 132 h 132"/>
                <a:gd name="T8" fmla="*/ 0 w 84"/>
                <a:gd name="T9" fmla="*/ 0 h 132"/>
                <a:gd name="T10" fmla="*/ 83 w 84"/>
                <a:gd name="T11" fmla="*/ 0 h 132"/>
                <a:gd name="T12" fmla="*/ 83 w 84"/>
                <a:gd name="T13" fmla="*/ 13 h 132"/>
                <a:gd name="T14" fmla="*/ 14 w 84"/>
                <a:gd name="T15" fmla="*/ 13 h 132"/>
                <a:gd name="T16" fmla="*/ 14 w 84"/>
                <a:gd name="T17" fmla="*/ 58 h 132"/>
                <a:gd name="T18" fmla="*/ 78 w 84"/>
                <a:gd name="T19" fmla="*/ 58 h 132"/>
                <a:gd name="T20" fmla="*/ 78 w 84"/>
                <a:gd name="T21" fmla="*/ 70 h 132"/>
                <a:gd name="T22" fmla="*/ 14 w 84"/>
                <a:gd name="T23" fmla="*/ 70 h 132"/>
                <a:gd name="T24" fmla="*/ 14 w 84"/>
                <a:gd name="T25" fmla="*/ 120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4" h="132">
                  <a:moveTo>
                    <a:pt x="14" y="120"/>
                  </a:moveTo>
                  <a:lnTo>
                    <a:pt x="84" y="120"/>
                  </a:lnTo>
                  <a:lnTo>
                    <a:pt x="84" y="132"/>
                  </a:lnTo>
                  <a:lnTo>
                    <a:pt x="0" y="132"/>
                  </a:lnTo>
                  <a:lnTo>
                    <a:pt x="0" y="0"/>
                  </a:lnTo>
                  <a:lnTo>
                    <a:pt x="83" y="0"/>
                  </a:lnTo>
                  <a:lnTo>
                    <a:pt x="83" y="13"/>
                  </a:lnTo>
                  <a:lnTo>
                    <a:pt x="14" y="13"/>
                  </a:lnTo>
                  <a:lnTo>
                    <a:pt x="14" y="58"/>
                  </a:lnTo>
                  <a:lnTo>
                    <a:pt x="78" y="58"/>
                  </a:lnTo>
                  <a:lnTo>
                    <a:pt x="78" y="70"/>
                  </a:lnTo>
                  <a:lnTo>
                    <a:pt x="14" y="70"/>
                  </a:lnTo>
                  <a:lnTo>
                    <a:pt x="14" y="12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</p:grpSp>
      <p:sp>
        <p:nvSpPr>
          <p:cNvPr id="29" name="Ellipse 28"/>
          <p:cNvSpPr/>
          <p:nvPr userDrawn="1"/>
        </p:nvSpPr>
        <p:spPr>
          <a:xfrm>
            <a:off x="-133710" y="497353"/>
            <a:ext cx="960107" cy="72008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800"/>
          </a:p>
        </p:txBody>
      </p:sp>
    </p:spTree>
    <p:extLst>
      <p:ext uri="{BB962C8B-B14F-4D97-AF65-F5344CB8AC3E}">
        <p14:creationId xmlns:p14="http://schemas.microsoft.com/office/powerpoint/2010/main" val="27145951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</p:sldLayoutIdLst>
  <p:transition spd="slow">
    <p:strips dir="rd"/>
  </p:transition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1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>
          <p15:clr>
            <a:srgbClr val="F26B43"/>
          </p15:clr>
        </p15:guide>
        <p15:guide id="2" pos="7451">
          <p15:clr>
            <a:srgbClr val="F26B43"/>
          </p15:clr>
        </p15:guide>
        <p15:guide id="3" pos="228">
          <p15:clr>
            <a:srgbClr val="F26B43"/>
          </p15:clr>
        </p15:guide>
        <p15:guide id="4" orient="horz" pos="228">
          <p15:clr>
            <a:srgbClr val="F26B43"/>
          </p15:clr>
        </p15:guide>
        <p15:guide id="5" pos="3723">
          <p15:clr>
            <a:srgbClr val="F26B43"/>
          </p15:clr>
        </p15:guide>
        <p15:guide id="6" pos="3951">
          <p15:clr>
            <a:srgbClr val="F26B43"/>
          </p15:clr>
        </p15:guide>
        <p15:guide id="7" orient="horz" pos="4088">
          <p15:clr>
            <a:srgbClr val="F26B43"/>
          </p15:clr>
        </p15:guide>
        <p15:guide id="8" orient="horz" pos="4175">
          <p15:clr>
            <a:srgbClr val="F26B43"/>
          </p15:clr>
        </p15:guide>
      </p15:sldGuideLst>
    </p:ext>
  </p:extLst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232508"/>
            <a:ext cx="11290701" cy="625492"/>
          </a:xfrm>
          <a:prstGeom prst="rect">
            <a:avLst/>
          </a:prstGeom>
          <a:solidFill>
            <a:srgbClr val="A89B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FFFFFF"/>
              </a:solidFill>
            </a:endParaRPr>
          </a:p>
        </p:txBody>
      </p:sp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912000" y="684000"/>
            <a:ext cx="10357309" cy="369332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/>
          <a:p>
            <a:r>
              <a:rPr lang="fr-FR" dirty="0"/>
              <a:t>Titre </a:t>
            </a:r>
            <a:r>
              <a:rPr lang="fr-FR" dirty="0" err="1"/>
              <a:t>arial</a:t>
            </a:r>
            <a:r>
              <a:rPr lang="fr-FR" dirty="0"/>
              <a:t> </a:t>
            </a:r>
            <a:r>
              <a:rPr lang="fr-FR" dirty="0" err="1"/>
              <a:t>regular</a:t>
            </a:r>
            <a:endParaRPr lang="fr-BE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912000" y="1476001"/>
            <a:ext cx="10357309" cy="83099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fr-FR" dirty="0"/>
              <a:t>Niveau 1 de texte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1290701" y="6232508"/>
            <a:ext cx="923268" cy="625492"/>
          </a:xfrm>
          <a:prstGeom prst="rect">
            <a:avLst/>
          </a:prstGeom>
          <a:solidFill>
            <a:srgbClr val="C9BF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FFFFFF"/>
              </a:solidFill>
            </a:endParaRPr>
          </a:p>
        </p:txBody>
      </p:sp>
      <p:grpSp>
        <p:nvGrpSpPr>
          <p:cNvPr id="24" name="Groupe 23"/>
          <p:cNvGrpSpPr/>
          <p:nvPr/>
        </p:nvGrpSpPr>
        <p:grpSpPr>
          <a:xfrm>
            <a:off x="9427633" y="6387624"/>
            <a:ext cx="388760" cy="315644"/>
            <a:chOff x="9763695" y="4005064"/>
            <a:chExt cx="519113" cy="561975"/>
          </a:xfrm>
        </p:grpSpPr>
        <p:sp>
          <p:nvSpPr>
            <p:cNvPr id="14" name="Freeform 5"/>
            <p:cNvSpPr>
              <a:spLocks/>
            </p:cNvSpPr>
            <p:nvPr/>
          </p:nvSpPr>
          <p:spPr bwMode="auto">
            <a:xfrm>
              <a:off x="9763695" y="4005064"/>
              <a:ext cx="519113" cy="561975"/>
            </a:xfrm>
            <a:custGeom>
              <a:avLst/>
              <a:gdLst>
                <a:gd name="T0" fmla="*/ 405 w 409"/>
                <a:gd name="T1" fmla="*/ 336 h 444"/>
                <a:gd name="T2" fmla="*/ 364 w 409"/>
                <a:gd name="T3" fmla="*/ 336 h 444"/>
                <a:gd name="T4" fmla="*/ 301 w 409"/>
                <a:gd name="T5" fmla="*/ 392 h 444"/>
                <a:gd name="T6" fmla="*/ 217 w 409"/>
                <a:gd name="T7" fmla="*/ 411 h 444"/>
                <a:gd name="T8" fmla="*/ 89 w 409"/>
                <a:gd name="T9" fmla="*/ 356 h 444"/>
                <a:gd name="T10" fmla="*/ 37 w 409"/>
                <a:gd name="T11" fmla="*/ 220 h 444"/>
                <a:gd name="T12" fmla="*/ 90 w 409"/>
                <a:gd name="T13" fmla="*/ 89 h 444"/>
                <a:gd name="T14" fmla="*/ 217 w 409"/>
                <a:gd name="T15" fmla="*/ 33 h 444"/>
                <a:gd name="T16" fmla="*/ 302 w 409"/>
                <a:gd name="T17" fmla="*/ 53 h 444"/>
                <a:gd name="T18" fmla="*/ 367 w 409"/>
                <a:gd name="T19" fmla="*/ 112 h 444"/>
                <a:gd name="T20" fmla="*/ 409 w 409"/>
                <a:gd name="T21" fmla="*/ 112 h 444"/>
                <a:gd name="T22" fmla="*/ 332 w 409"/>
                <a:gd name="T23" fmla="*/ 31 h 444"/>
                <a:gd name="T24" fmla="*/ 218 w 409"/>
                <a:gd name="T25" fmla="*/ 0 h 444"/>
                <a:gd name="T26" fmla="*/ 135 w 409"/>
                <a:gd name="T27" fmla="*/ 16 h 444"/>
                <a:gd name="T28" fmla="*/ 67 w 409"/>
                <a:gd name="T29" fmla="*/ 62 h 444"/>
                <a:gd name="T30" fmla="*/ 17 w 409"/>
                <a:gd name="T31" fmla="*/ 134 h 444"/>
                <a:gd name="T32" fmla="*/ 0 w 409"/>
                <a:gd name="T33" fmla="*/ 219 h 444"/>
                <a:gd name="T34" fmla="*/ 63 w 409"/>
                <a:gd name="T35" fmla="*/ 379 h 444"/>
                <a:gd name="T36" fmla="*/ 220 w 409"/>
                <a:gd name="T37" fmla="*/ 444 h 444"/>
                <a:gd name="T38" fmla="*/ 330 w 409"/>
                <a:gd name="T39" fmla="*/ 414 h 444"/>
                <a:gd name="T40" fmla="*/ 405 w 409"/>
                <a:gd name="T41" fmla="*/ 336 h 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409" h="444">
                  <a:moveTo>
                    <a:pt x="405" y="336"/>
                  </a:moveTo>
                  <a:cubicBezTo>
                    <a:pt x="364" y="336"/>
                    <a:pt x="364" y="336"/>
                    <a:pt x="364" y="336"/>
                  </a:cubicBezTo>
                  <a:cubicBezTo>
                    <a:pt x="346" y="361"/>
                    <a:pt x="325" y="379"/>
                    <a:pt x="301" y="392"/>
                  </a:cubicBezTo>
                  <a:cubicBezTo>
                    <a:pt x="276" y="405"/>
                    <a:pt x="248" y="411"/>
                    <a:pt x="217" y="411"/>
                  </a:cubicBezTo>
                  <a:cubicBezTo>
                    <a:pt x="167" y="411"/>
                    <a:pt x="124" y="393"/>
                    <a:pt x="89" y="356"/>
                  </a:cubicBezTo>
                  <a:cubicBezTo>
                    <a:pt x="54" y="319"/>
                    <a:pt x="37" y="273"/>
                    <a:pt x="37" y="220"/>
                  </a:cubicBezTo>
                  <a:cubicBezTo>
                    <a:pt x="37" y="169"/>
                    <a:pt x="54" y="125"/>
                    <a:pt x="90" y="89"/>
                  </a:cubicBezTo>
                  <a:cubicBezTo>
                    <a:pt x="125" y="52"/>
                    <a:pt x="168" y="33"/>
                    <a:pt x="217" y="33"/>
                  </a:cubicBezTo>
                  <a:cubicBezTo>
                    <a:pt x="249" y="33"/>
                    <a:pt x="277" y="40"/>
                    <a:pt x="302" y="53"/>
                  </a:cubicBezTo>
                  <a:cubicBezTo>
                    <a:pt x="326" y="66"/>
                    <a:pt x="348" y="86"/>
                    <a:pt x="367" y="112"/>
                  </a:cubicBezTo>
                  <a:cubicBezTo>
                    <a:pt x="409" y="112"/>
                    <a:pt x="409" y="112"/>
                    <a:pt x="409" y="112"/>
                  </a:cubicBezTo>
                  <a:cubicBezTo>
                    <a:pt x="390" y="78"/>
                    <a:pt x="364" y="50"/>
                    <a:pt x="332" y="31"/>
                  </a:cubicBezTo>
                  <a:cubicBezTo>
                    <a:pt x="298" y="10"/>
                    <a:pt x="260" y="0"/>
                    <a:pt x="218" y="0"/>
                  </a:cubicBezTo>
                  <a:cubicBezTo>
                    <a:pt x="188" y="0"/>
                    <a:pt x="161" y="5"/>
                    <a:pt x="135" y="16"/>
                  </a:cubicBezTo>
                  <a:cubicBezTo>
                    <a:pt x="110" y="26"/>
                    <a:pt x="87" y="41"/>
                    <a:pt x="67" y="62"/>
                  </a:cubicBezTo>
                  <a:cubicBezTo>
                    <a:pt x="45" y="83"/>
                    <a:pt x="29" y="107"/>
                    <a:pt x="17" y="134"/>
                  </a:cubicBezTo>
                  <a:cubicBezTo>
                    <a:pt x="6" y="161"/>
                    <a:pt x="0" y="189"/>
                    <a:pt x="0" y="219"/>
                  </a:cubicBezTo>
                  <a:cubicBezTo>
                    <a:pt x="0" y="283"/>
                    <a:pt x="21" y="337"/>
                    <a:pt x="63" y="379"/>
                  </a:cubicBezTo>
                  <a:cubicBezTo>
                    <a:pt x="105" y="422"/>
                    <a:pt x="158" y="444"/>
                    <a:pt x="220" y="444"/>
                  </a:cubicBezTo>
                  <a:cubicBezTo>
                    <a:pt x="261" y="444"/>
                    <a:pt x="298" y="434"/>
                    <a:pt x="330" y="414"/>
                  </a:cubicBezTo>
                  <a:cubicBezTo>
                    <a:pt x="361" y="395"/>
                    <a:pt x="386" y="369"/>
                    <a:pt x="405" y="336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4B4B4D"/>
                </a:solidFill>
              </a:endParaRPr>
            </a:p>
          </p:txBody>
        </p:sp>
        <p:sp>
          <p:nvSpPr>
            <p:cNvPr id="15" name="Freeform 6"/>
            <p:cNvSpPr>
              <a:spLocks/>
            </p:cNvSpPr>
            <p:nvPr/>
          </p:nvSpPr>
          <p:spPr bwMode="auto">
            <a:xfrm>
              <a:off x="9841483" y="4086026"/>
              <a:ext cx="204788" cy="404813"/>
            </a:xfrm>
            <a:custGeom>
              <a:avLst/>
              <a:gdLst>
                <a:gd name="T0" fmla="*/ 161 w 161"/>
                <a:gd name="T1" fmla="*/ 321 h 321"/>
                <a:gd name="T2" fmla="*/ 0 w 161"/>
                <a:gd name="T3" fmla="*/ 160 h 321"/>
                <a:gd name="T4" fmla="*/ 161 w 161"/>
                <a:gd name="T5" fmla="*/ 0 h 321"/>
                <a:gd name="T6" fmla="*/ 161 w 161"/>
                <a:gd name="T7" fmla="*/ 36 h 321"/>
                <a:gd name="T8" fmla="*/ 36 w 161"/>
                <a:gd name="T9" fmla="*/ 160 h 321"/>
                <a:gd name="T10" fmla="*/ 161 w 161"/>
                <a:gd name="T11" fmla="*/ 285 h 321"/>
                <a:gd name="T12" fmla="*/ 161 w 161"/>
                <a:gd name="T13" fmla="*/ 321 h 3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1" h="321">
                  <a:moveTo>
                    <a:pt x="161" y="321"/>
                  </a:moveTo>
                  <a:cubicBezTo>
                    <a:pt x="72" y="321"/>
                    <a:pt x="0" y="249"/>
                    <a:pt x="0" y="160"/>
                  </a:cubicBezTo>
                  <a:cubicBezTo>
                    <a:pt x="0" y="72"/>
                    <a:pt x="72" y="0"/>
                    <a:pt x="161" y="0"/>
                  </a:cubicBezTo>
                  <a:cubicBezTo>
                    <a:pt x="161" y="36"/>
                    <a:pt x="161" y="36"/>
                    <a:pt x="161" y="36"/>
                  </a:cubicBezTo>
                  <a:cubicBezTo>
                    <a:pt x="92" y="36"/>
                    <a:pt x="36" y="92"/>
                    <a:pt x="36" y="160"/>
                  </a:cubicBezTo>
                  <a:cubicBezTo>
                    <a:pt x="36" y="229"/>
                    <a:pt x="92" y="285"/>
                    <a:pt x="161" y="285"/>
                  </a:cubicBezTo>
                  <a:lnTo>
                    <a:pt x="161" y="321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4B4B4D"/>
                </a:solidFill>
              </a:endParaRPr>
            </a:p>
          </p:txBody>
        </p:sp>
        <p:sp>
          <p:nvSpPr>
            <p:cNvPr id="16" name="Oval 7"/>
            <p:cNvSpPr>
              <a:spLocks noChangeArrowheads="1"/>
            </p:cNvSpPr>
            <p:nvPr/>
          </p:nvSpPr>
          <p:spPr bwMode="auto">
            <a:xfrm>
              <a:off x="9987533" y="4230489"/>
              <a:ext cx="125413" cy="12541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4B4B4D"/>
                </a:solidFill>
              </a:endParaRPr>
            </a:p>
          </p:txBody>
        </p:sp>
      </p:grpSp>
      <p:grpSp>
        <p:nvGrpSpPr>
          <p:cNvPr id="5" name="Groupe 4"/>
          <p:cNvGrpSpPr/>
          <p:nvPr/>
        </p:nvGrpSpPr>
        <p:grpSpPr>
          <a:xfrm>
            <a:off x="9899534" y="6486793"/>
            <a:ext cx="1167343" cy="125330"/>
            <a:chOff x="9252520" y="4736901"/>
            <a:chExt cx="1541463" cy="220663"/>
          </a:xfrm>
        </p:grpSpPr>
        <p:sp>
          <p:nvSpPr>
            <p:cNvPr id="17" name="Freeform 8"/>
            <p:cNvSpPr>
              <a:spLocks/>
            </p:cNvSpPr>
            <p:nvPr/>
          </p:nvSpPr>
          <p:spPr bwMode="auto">
            <a:xfrm>
              <a:off x="9252520" y="4736901"/>
              <a:ext cx="203200" cy="219075"/>
            </a:xfrm>
            <a:custGeom>
              <a:avLst/>
              <a:gdLst>
                <a:gd name="T0" fmla="*/ 141 w 160"/>
                <a:gd name="T1" fmla="*/ 46 h 173"/>
                <a:gd name="T2" fmla="*/ 116 w 160"/>
                <a:gd name="T3" fmla="*/ 24 h 173"/>
                <a:gd name="T4" fmla="*/ 84 w 160"/>
                <a:gd name="T5" fmla="*/ 16 h 173"/>
                <a:gd name="T6" fmla="*/ 37 w 160"/>
                <a:gd name="T7" fmla="*/ 37 h 173"/>
                <a:gd name="T8" fmla="*/ 17 w 160"/>
                <a:gd name="T9" fmla="*/ 86 h 173"/>
                <a:gd name="T10" fmla="*/ 37 w 160"/>
                <a:gd name="T11" fmla="*/ 136 h 173"/>
                <a:gd name="T12" fmla="*/ 84 w 160"/>
                <a:gd name="T13" fmla="*/ 157 h 173"/>
                <a:gd name="T14" fmla="*/ 115 w 160"/>
                <a:gd name="T15" fmla="*/ 150 h 173"/>
                <a:gd name="T16" fmla="*/ 139 w 160"/>
                <a:gd name="T17" fmla="*/ 128 h 173"/>
                <a:gd name="T18" fmla="*/ 159 w 160"/>
                <a:gd name="T19" fmla="*/ 128 h 173"/>
                <a:gd name="T20" fmla="*/ 128 w 160"/>
                <a:gd name="T21" fmla="*/ 161 h 173"/>
                <a:gd name="T22" fmla="*/ 85 w 160"/>
                <a:gd name="T23" fmla="*/ 173 h 173"/>
                <a:gd name="T24" fmla="*/ 24 w 160"/>
                <a:gd name="T25" fmla="*/ 148 h 173"/>
                <a:gd name="T26" fmla="*/ 0 w 160"/>
                <a:gd name="T27" fmla="*/ 85 h 173"/>
                <a:gd name="T28" fmla="*/ 6 w 160"/>
                <a:gd name="T29" fmla="*/ 52 h 173"/>
                <a:gd name="T30" fmla="*/ 26 w 160"/>
                <a:gd name="T31" fmla="*/ 24 h 173"/>
                <a:gd name="T32" fmla="*/ 52 w 160"/>
                <a:gd name="T33" fmla="*/ 6 h 173"/>
                <a:gd name="T34" fmla="*/ 84 w 160"/>
                <a:gd name="T35" fmla="*/ 0 h 173"/>
                <a:gd name="T36" fmla="*/ 129 w 160"/>
                <a:gd name="T37" fmla="*/ 12 h 173"/>
                <a:gd name="T38" fmla="*/ 160 w 160"/>
                <a:gd name="T39" fmla="*/ 46 h 173"/>
                <a:gd name="T40" fmla="*/ 141 w 160"/>
                <a:gd name="T41" fmla="*/ 46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60" h="173">
                  <a:moveTo>
                    <a:pt x="141" y="46"/>
                  </a:moveTo>
                  <a:cubicBezTo>
                    <a:pt x="133" y="36"/>
                    <a:pt x="125" y="29"/>
                    <a:pt x="116" y="24"/>
                  </a:cubicBezTo>
                  <a:cubicBezTo>
                    <a:pt x="106" y="19"/>
                    <a:pt x="96" y="16"/>
                    <a:pt x="84" y="16"/>
                  </a:cubicBezTo>
                  <a:cubicBezTo>
                    <a:pt x="66" y="16"/>
                    <a:pt x="50" y="23"/>
                    <a:pt x="37" y="37"/>
                  </a:cubicBezTo>
                  <a:cubicBezTo>
                    <a:pt x="24" y="51"/>
                    <a:pt x="17" y="67"/>
                    <a:pt x="17" y="86"/>
                  </a:cubicBezTo>
                  <a:cubicBezTo>
                    <a:pt x="17" y="106"/>
                    <a:pt x="24" y="123"/>
                    <a:pt x="37" y="136"/>
                  </a:cubicBezTo>
                  <a:cubicBezTo>
                    <a:pt x="50" y="150"/>
                    <a:pt x="65" y="157"/>
                    <a:pt x="84" y="157"/>
                  </a:cubicBezTo>
                  <a:cubicBezTo>
                    <a:pt x="96" y="157"/>
                    <a:pt x="106" y="155"/>
                    <a:pt x="115" y="150"/>
                  </a:cubicBezTo>
                  <a:cubicBezTo>
                    <a:pt x="124" y="145"/>
                    <a:pt x="133" y="138"/>
                    <a:pt x="139" y="128"/>
                  </a:cubicBezTo>
                  <a:cubicBezTo>
                    <a:pt x="159" y="128"/>
                    <a:pt x="159" y="128"/>
                    <a:pt x="159" y="128"/>
                  </a:cubicBezTo>
                  <a:cubicBezTo>
                    <a:pt x="151" y="143"/>
                    <a:pt x="141" y="153"/>
                    <a:pt x="128" y="161"/>
                  </a:cubicBezTo>
                  <a:cubicBezTo>
                    <a:pt x="115" y="169"/>
                    <a:pt x="101" y="173"/>
                    <a:pt x="85" y="173"/>
                  </a:cubicBezTo>
                  <a:cubicBezTo>
                    <a:pt x="61" y="173"/>
                    <a:pt x="40" y="164"/>
                    <a:pt x="24" y="148"/>
                  </a:cubicBezTo>
                  <a:cubicBezTo>
                    <a:pt x="8" y="131"/>
                    <a:pt x="0" y="110"/>
                    <a:pt x="0" y="85"/>
                  </a:cubicBezTo>
                  <a:cubicBezTo>
                    <a:pt x="0" y="74"/>
                    <a:pt x="2" y="63"/>
                    <a:pt x="6" y="52"/>
                  </a:cubicBezTo>
                  <a:cubicBezTo>
                    <a:pt x="11" y="42"/>
                    <a:pt x="17" y="33"/>
                    <a:pt x="26" y="24"/>
                  </a:cubicBezTo>
                  <a:cubicBezTo>
                    <a:pt x="34" y="16"/>
                    <a:pt x="42" y="10"/>
                    <a:pt x="52" y="6"/>
                  </a:cubicBezTo>
                  <a:cubicBezTo>
                    <a:pt x="62" y="2"/>
                    <a:pt x="73" y="0"/>
                    <a:pt x="84" y="0"/>
                  </a:cubicBezTo>
                  <a:cubicBezTo>
                    <a:pt x="101" y="0"/>
                    <a:pt x="116" y="4"/>
                    <a:pt x="129" y="12"/>
                  </a:cubicBezTo>
                  <a:cubicBezTo>
                    <a:pt x="142" y="20"/>
                    <a:pt x="152" y="32"/>
                    <a:pt x="160" y="46"/>
                  </a:cubicBezTo>
                  <a:lnTo>
                    <a:pt x="141" y="4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4B4B4D"/>
                </a:solidFill>
              </a:endParaRPr>
            </a:p>
          </p:txBody>
        </p:sp>
        <p:sp>
          <p:nvSpPr>
            <p:cNvPr id="18" name="Freeform 9"/>
            <p:cNvSpPr>
              <a:spLocks noEditPoints="1"/>
            </p:cNvSpPr>
            <p:nvPr/>
          </p:nvSpPr>
          <p:spPr bwMode="auto">
            <a:xfrm>
              <a:off x="9538270" y="4736901"/>
              <a:ext cx="219075" cy="220663"/>
            </a:xfrm>
            <a:custGeom>
              <a:avLst/>
              <a:gdLst>
                <a:gd name="T0" fmla="*/ 173 w 173"/>
                <a:gd name="T1" fmla="*/ 87 h 174"/>
                <a:gd name="T2" fmla="*/ 166 w 173"/>
                <a:gd name="T3" fmla="*/ 122 h 174"/>
                <a:gd name="T4" fmla="*/ 148 w 173"/>
                <a:gd name="T5" fmla="*/ 149 h 174"/>
                <a:gd name="T6" fmla="*/ 121 w 173"/>
                <a:gd name="T7" fmla="*/ 167 h 174"/>
                <a:gd name="T8" fmla="*/ 86 w 173"/>
                <a:gd name="T9" fmla="*/ 174 h 174"/>
                <a:gd name="T10" fmla="*/ 52 w 173"/>
                <a:gd name="T11" fmla="*/ 167 h 174"/>
                <a:gd name="T12" fmla="*/ 25 w 173"/>
                <a:gd name="T13" fmla="*/ 149 h 174"/>
                <a:gd name="T14" fmla="*/ 7 w 173"/>
                <a:gd name="T15" fmla="*/ 122 h 174"/>
                <a:gd name="T16" fmla="*/ 0 w 173"/>
                <a:gd name="T17" fmla="*/ 87 h 174"/>
                <a:gd name="T18" fmla="*/ 7 w 173"/>
                <a:gd name="T19" fmla="*/ 52 h 174"/>
                <a:gd name="T20" fmla="*/ 25 w 173"/>
                <a:gd name="T21" fmla="*/ 25 h 174"/>
                <a:gd name="T22" fmla="*/ 52 w 173"/>
                <a:gd name="T23" fmla="*/ 7 h 174"/>
                <a:gd name="T24" fmla="*/ 86 w 173"/>
                <a:gd name="T25" fmla="*/ 0 h 174"/>
                <a:gd name="T26" fmla="*/ 121 w 173"/>
                <a:gd name="T27" fmla="*/ 7 h 174"/>
                <a:gd name="T28" fmla="*/ 148 w 173"/>
                <a:gd name="T29" fmla="*/ 25 h 174"/>
                <a:gd name="T30" fmla="*/ 166 w 173"/>
                <a:gd name="T31" fmla="*/ 52 h 174"/>
                <a:gd name="T32" fmla="*/ 173 w 173"/>
                <a:gd name="T33" fmla="*/ 87 h 174"/>
                <a:gd name="T34" fmla="*/ 154 w 173"/>
                <a:gd name="T35" fmla="*/ 87 h 174"/>
                <a:gd name="T36" fmla="*/ 150 w 173"/>
                <a:gd name="T37" fmla="*/ 60 h 174"/>
                <a:gd name="T38" fmla="*/ 136 w 173"/>
                <a:gd name="T39" fmla="*/ 37 h 174"/>
                <a:gd name="T40" fmla="*/ 115 w 173"/>
                <a:gd name="T41" fmla="*/ 21 h 174"/>
                <a:gd name="T42" fmla="*/ 86 w 173"/>
                <a:gd name="T43" fmla="*/ 15 h 174"/>
                <a:gd name="T44" fmla="*/ 58 w 173"/>
                <a:gd name="T45" fmla="*/ 21 h 174"/>
                <a:gd name="T46" fmla="*/ 37 w 173"/>
                <a:gd name="T47" fmla="*/ 37 h 174"/>
                <a:gd name="T48" fmla="*/ 23 w 173"/>
                <a:gd name="T49" fmla="*/ 60 h 174"/>
                <a:gd name="T50" fmla="*/ 18 w 173"/>
                <a:gd name="T51" fmla="*/ 87 h 174"/>
                <a:gd name="T52" fmla="*/ 23 w 173"/>
                <a:gd name="T53" fmla="*/ 114 h 174"/>
                <a:gd name="T54" fmla="*/ 37 w 173"/>
                <a:gd name="T55" fmla="*/ 137 h 174"/>
                <a:gd name="T56" fmla="*/ 58 w 173"/>
                <a:gd name="T57" fmla="*/ 152 h 174"/>
                <a:gd name="T58" fmla="*/ 86 w 173"/>
                <a:gd name="T59" fmla="*/ 158 h 174"/>
                <a:gd name="T60" fmla="*/ 115 w 173"/>
                <a:gd name="T61" fmla="*/ 152 h 174"/>
                <a:gd name="T62" fmla="*/ 136 w 173"/>
                <a:gd name="T63" fmla="*/ 137 h 174"/>
                <a:gd name="T64" fmla="*/ 150 w 173"/>
                <a:gd name="T65" fmla="*/ 114 h 174"/>
                <a:gd name="T66" fmla="*/ 154 w 173"/>
                <a:gd name="T67" fmla="*/ 87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73" h="174">
                  <a:moveTo>
                    <a:pt x="173" y="87"/>
                  </a:moveTo>
                  <a:cubicBezTo>
                    <a:pt x="173" y="99"/>
                    <a:pt x="170" y="111"/>
                    <a:pt x="166" y="122"/>
                  </a:cubicBezTo>
                  <a:cubicBezTo>
                    <a:pt x="162" y="132"/>
                    <a:pt x="156" y="141"/>
                    <a:pt x="148" y="149"/>
                  </a:cubicBezTo>
                  <a:cubicBezTo>
                    <a:pt x="140" y="157"/>
                    <a:pt x="131" y="163"/>
                    <a:pt x="121" y="167"/>
                  </a:cubicBezTo>
                  <a:cubicBezTo>
                    <a:pt x="110" y="171"/>
                    <a:pt x="99" y="174"/>
                    <a:pt x="86" y="174"/>
                  </a:cubicBezTo>
                  <a:cubicBezTo>
                    <a:pt x="74" y="174"/>
                    <a:pt x="63" y="171"/>
                    <a:pt x="52" y="167"/>
                  </a:cubicBezTo>
                  <a:cubicBezTo>
                    <a:pt x="42" y="163"/>
                    <a:pt x="33" y="157"/>
                    <a:pt x="25" y="149"/>
                  </a:cubicBezTo>
                  <a:cubicBezTo>
                    <a:pt x="17" y="141"/>
                    <a:pt x="11" y="132"/>
                    <a:pt x="7" y="122"/>
                  </a:cubicBezTo>
                  <a:cubicBezTo>
                    <a:pt x="2" y="111"/>
                    <a:pt x="0" y="99"/>
                    <a:pt x="0" y="87"/>
                  </a:cubicBezTo>
                  <a:cubicBezTo>
                    <a:pt x="0" y="74"/>
                    <a:pt x="2" y="63"/>
                    <a:pt x="7" y="52"/>
                  </a:cubicBezTo>
                  <a:cubicBezTo>
                    <a:pt x="11" y="41"/>
                    <a:pt x="17" y="32"/>
                    <a:pt x="25" y="25"/>
                  </a:cubicBezTo>
                  <a:cubicBezTo>
                    <a:pt x="33" y="17"/>
                    <a:pt x="42" y="11"/>
                    <a:pt x="52" y="7"/>
                  </a:cubicBezTo>
                  <a:cubicBezTo>
                    <a:pt x="63" y="2"/>
                    <a:pt x="74" y="0"/>
                    <a:pt x="86" y="0"/>
                  </a:cubicBezTo>
                  <a:cubicBezTo>
                    <a:pt x="99" y="0"/>
                    <a:pt x="110" y="2"/>
                    <a:pt x="121" y="7"/>
                  </a:cubicBezTo>
                  <a:cubicBezTo>
                    <a:pt x="131" y="11"/>
                    <a:pt x="140" y="17"/>
                    <a:pt x="148" y="25"/>
                  </a:cubicBezTo>
                  <a:cubicBezTo>
                    <a:pt x="156" y="32"/>
                    <a:pt x="162" y="41"/>
                    <a:pt x="166" y="52"/>
                  </a:cubicBezTo>
                  <a:cubicBezTo>
                    <a:pt x="170" y="63"/>
                    <a:pt x="173" y="74"/>
                    <a:pt x="173" y="87"/>
                  </a:cubicBezTo>
                  <a:moveTo>
                    <a:pt x="154" y="87"/>
                  </a:moveTo>
                  <a:cubicBezTo>
                    <a:pt x="154" y="77"/>
                    <a:pt x="153" y="68"/>
                    <a:pt x="150" y="60"/>
                  </a:cubicBezTo>
                  <a:cubicBezTo>
                    <a:pt x="147" y="51"/>
                    <a:pt x="142" y="43"/>
                    <a:pt x="136" y="37"/>
                  </a:cubicBezTo>
                  <a:cubicBezTo>
                    <a:pt x="130" y="30"/>
                    <a:pt x="123" y="25"/>
                    <a:pt x="115" y="21"/>
                  </a:cubicBezTo>
                  <a:cubicBezTo>
                    <a:pt x="106" y="17"/>
                    <a:pt x="97" y="15"/>
                    <a:pt x="86" y="15"/>
                  </a:cubicBezTo>
                  <a:cubicBezTo>
                    <a:pt x="76" y="15"/>
                    <a:pt x="66" y="17"/>
                    <a:pt x="58" y="21"/>
                  </a:cubicBezTo>
                  <a:cubicBezTo>
                    <a:pt x="49" y="25"/>
                    <a:pt x="42" y="30"/>
                    <a:pt x="37" y="37"/>
                  </a:cubicBezTo>
                  <a:cubicBezTo>
                    <a:pt x="31" y="43"/>
                    <a:pt x="26" y="51"/>
                    <a:pt x="23" y="60"/>
                  </a:cubicBezTo>
                  <a:cubicBezTo>
                    <a:pt x="20" y="68"/>
                    <a:pt x="18" y="77"/>
                    <a:pt x="18" y="87"/>
                  </a:cubicBezTo>
                  <a:cubicBezTo>
                    <a:pt x="18" y="96"/>
                    <a:pt x="20" y="105"/>
                    <a:pt x="23" y="114"/>
                  </a:cubicBezTo>
                  <a:cubicBezTo>
                    <a:pt x="26" y="123"/>
                    <a:pt x="31" y="130"/>
                    <a:pt x="37" y="137"/>
                  </a:cubicBezTo>
                  <a:cubicBezTo>
                    <a:pt x="42" y="143"/>
                    <a:pt x="49" y="149"/>
                    <a:pt x="58" y="152"/>
                  </a:cubicBezTo>
                  <a:cubicBezTo>
                    <a:pt x="66" y="156"/>
                    <a:pt x="76" y="158"/>
                    <a:pt x="86" y="158"/>
                  </a:cubicBezTo>
                  <a:cubicBezTo>
                    <a:pt x="97" y="158"/>
                    <a:pt x="106" y="156"/>
                    <a:pt x="115" y="152"/>
                  </a:cubicBezTo>
                  <a:cubicBezTo>
                    <a:pt x="123" y="149"/>
                    <a:pt x="130" y="143"/>
                    <a:pt x="136" y="137"/>
                  </a:cubicBezTo>
                  <a:cubicBezTo>
                    <a:pt x="142" y="130"/>
                    <a:pt x="147" y="123"/>
                    <a:pt x="150" y="114"/>
                  </a:cubicBezTo>
                  <a:cubicBezTo>
                    <a:pt x="153" y="105"/>
                    <a:pt x="154" y="96"/>
                    <a:pt x="154" y="87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4B4B4D"/>
                </a:solidFill>
              </a:endParaRPr>
            </a:p>
          </p:txBody>
        </p:sp>
        <p:sp>
          <p:nvSpPr>
            <p:cNvPr id="19" name="Freeform 10"/>
            <p:cNvSpPr>
              <a:spLocks/>
            </p:cNvSpPr>
            <p:nvPr/>
          </p:nvSpPr>
          <p:spPr bwMode="auto">
            <a:xfrm>
              <a:off x="9858945" y="4741664"/>
              <a:ext cx="119063" cy="209550"/>
            </a:xfrm>
            <a:custGeom>
              <a:avLst/>
              <a:gdLst>
                <a:gd name="T0" fmla="*/ 14 w 75"/>
                <a:gd name="T1" fmla="*/ 120 h 132"/>
                <a:gd name="T2" fmla="*/ 75 w 75"/>
                <a:gd name="T3" fmla="*/ 120 h 132"/>
                <a:gd name="T4" fmla="*/ 75 w 75"/>
                <a:gd name="T5" fmla="*/ 132 h 132"/>
                <a:gd name="T6" fmla="*/ 0 w 75"/>
                <a:gd name="T7" fmla="*/ 132 h 132"/>
                <a:gd name="T8" fmla="*/ 0 w 75"/>
                <a:gd name="T9" fmla="*/ 0 h 132"/>
                <a:gd name="T10" fmla="*/ 14 w 75"/>
                <a:gd name="T11" fmla="*/ 0 h 132"/>
                <a:gd name="T12" fmla="*/ 14 w 75"/>
                <a:gd name="T13" fmla="*/ 120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5" h="132">
                  <a:moveTo>
                    <a:pt x="14" y="120"/>
                  </a:moveTo>
                  <a:lnTo>
                    <a:pt x="75" y="120"/>
                  </a:lnTo>
                  <a:lnTo>
                    <a:pt x="75" y="132"/>
                  </a:lnTo>
                  <a:lnTo>
                    <a:pt x="0" y="132"/>
                  </a:lnTo>
                  <a:lnTo>
                    <a:pt x="0" y="0"/>
                  </a:lnTo>
                  <a:lnTo>
                    <a:pt x="14" y="0"/>
                  </a:lnTo>
                  <a:lnTo>
                    <a:pt x="14" y="12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4B4B4D"/>
                </a:solidFill>
              </a:endParaRPr>
            </a:p>
          </p:txBody>
        </p:sp>
        <p:sp>
          <p:nvSpPr>
            <p:cNvPr id="20" name="Rectangle 11"/>
            <p:cNvSpPr>
              <a:spLocks noChangeArrowheads="1"/>
            </p:cNvSpPr>
            <p:nvPr/>
          </p:nvSpPr>
          <p:spPr bwMode="auto">
            <a:xfrm>
              <a:off x="10065320" y="4741664"/>
              <a:ext cx="22225" cy="20955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4B4B4D"/>
                </a:solidFill>
              </a:endParaRPr>
            </a:p>
          </p:txBody>
        </p:sp>
        <p:sp>
          <p:nvSpPr>
            <p:cNvPr id="21" name="Freeform 12"/>
            <p:cNvSpPr>
              <a:spLocks/>
            </p:cNvSpPr>
            <p:nvPr/>
          </p:nvSpPr>
          <p:spPr bwMode="auto">
            <a:xfrm>
              <a:off x="10190733" y="4736901"/>
              <a:ext cx="133350" cy="220663"/>
            </a:xfrm>
            <a:custGeom>
              <a:avLst/>
              <a:gdLst>
                <a:gd name="T0" fmla="*/ 89 w 106"/>
                <a:gd name="T1" fmla="*/ 31 h 174"/>
                <a:gd name="T2" fmla="*/ 57 w 106"/>
                <a:gd name="T3" fmla="*/ 15 h 174"/>
                <a:gd name="T4" fmla="*/ 44 w 106"/>
                <a:gd name="T5" fmla="*/ 17 h 174"/>
                <a:gd name="T6" fmla="*/ 33 w 106"/>
                <a:gd name="T7" fmla="*/ 22 h 174"/>
                <a:gd name="T8" fmla="*/ 25 w 106"/>
                <a:gd name="T9" fmla="*/ 32 h 174"/>
                <a:gd name="T10" fmla="*/ 22 w 106"/>
                <a:gd name="T11" fmla="*/ 45 h 174"/>
                <a:gd name="T12" fmla="*/ 28 w 106"/>
                <a:gd name="T13" fmla="*/ 63 h 174"/>
                <a:gd name="T14" fmla="*/ 43 w 106"/>
                <a:gd name="T15" fmla="*/ 73 h 174"/>
                <a:gd name="T16" fmla="*/ 64 w 106"/>
                <a:gd name="T17" fmla="*/ 80 h 174"/>
                <a:gd name="T18" fmla="*/ 84 w 106"/>
                <a:gd name="T19" fmla="*/ 88 h 174"/>
                <a:gd name="T20" fmla="*/ 100 w 106"/>
                <a:gd name="T21" fmla="*/ 102 h 174"/>
                <a:gd name="T22" fmla="*/ 106 w 106"/>
                <a:gd name="T23" fmla="*/ 126 h 174"/>
                <a:gd name="T24" fmla="*/ 101 w 106"/>
                <a:gd name="T25" fmla="*/ 146 h 174"/>
                <a:gd name="T26" fmla="*/ 89 w 106"/>
                <a:gd name="T27" fmla="*/ 161 h 174"/>
                <a:gd name="T28" fmla="*/ 71 w 106"/>
                <a:gd name="T29" fmla="*/ 170 h 174"/>
                <a:gd name="T30" fmla="*/ 52 w 106"/>
                <a:gd name="T31" fmla="*/ 174 h 174"/>
                <a:gd name="T32" fmla="*/ 23 w 106"/>
                <a:gd name="T33" fmla="*/ 168 h 174"/>
                <a:gd name="T34" fmla="*/ 0 w 106"/>
                <a:gd name="T35" fmla="*/ 149 h 174"/>
                <a:gd name="T36" fmla="*/ 15 w 106"/>
                <a:gd name="T37" fmla="*/ 138 h 174"/>
                <a:gd name="T38" fmla="*/ 30 w 106"/>
                <a:gd name="T39" fmla="*/ 153 h 174"/>
                <a:gd name="T40" fmla="*/ 53 w 106"/>
                <a:gd name="T41" fmla="*/ 158 h 174"/>
                <a:gd name="T42" fmla="*/ 65 w 106"/>
                <a:gd name="T43" fmla="*/ 156 h 174"/>
                <a:gd name="T44" fmla="*/ 77 w 106"/>
                <a:gd name="T45" fmla="*/ 150 h 174"/>
                <a:gd name="T46" fmla="*/ 85 w 106"/>
                <a:gd name="T47" fmla="*/ 141 h 174"/>
                <a:gd name="T48" fmla="*/ 88 w 106"/>
                <a:gd name="T49" fmla="*/ 128 h 174"/>
                <a:gd name="T50" fmla="*/ 84 w 106"/>
                <a:gd name="T51" fmla="*/ 114 h 174"/>
                <a:gd name="T52" fmla="*/ 75 w 106"/>
                <a:gd name="T53" fmla="*/ 104 h 174"/>
                <a:gd name="T54" fmla="*/ 61 w 106"/>
                <a:gd name="T55" fmla="*/ 98 h 174"/>
                <a:gd name="T56" fmla="*/ 46 w 106"/>
                <a:gd name="T57" fmla="*/ 93 h 174"/>
                <a:gd name="T58" fmla="*/ 30 w 106"/>
                <a:gd name="T59" fmla="*/ 87 h 174"/>
                <a:gd name="T60" fmla="*/ 17 w 106"/>
                <a:gd name="T61" fmla="*/ 79 h 174"/>
                <a:gd name="T62" fmla="*/ 7 w 106"/>
                <a:gd name="T63" fmla="*/ 66 h 174"/>
                <a:gd name="T64" fmla="*/ 3 w 106"/>
                <a:gd name="T65" fmla="*/ 47 h 174"/>
                <a:gd name="T66" fmla="*/ 8 w 106"/>
                <a:gd name="T67" fmla="*/ 26 h 174"/>
                <a:gd name="T68" fmla="*/ 20 w 106"/>
                <a:gd name="T69" fmla="*/ 11 h 174"/>
                <a:gd name="T70" fmla="*/ 37 w 106"/>
                <a:gd name="T71" fmla="*/ 3 h 174"/>
                <a:gd name="T72" fmla="*/ 57 w 106"/>
                <a:gd name="T73" fmla="*/ 0 h 174"/>
                <a:gd name="T74" fmla="*/ 82 w 106"/>
                <a:gd name="T75" fmla="*/ 4 h 174"/>
                <a:gd name="T76" fmla="*/ 103 w 106"/>
                <a:gd name="T77" fmla="*/ 20 h 174"/>
                <a:gd name="T78" fmla="*/ 89 w 106"/>
                <a:gd name="T79" fmla="*/ 31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06" h="174">
                  <a:moveTo>
                    <a:pt x="89" y="31"/>
                  </a:moveTo>
                  <a:cubicBezTo>
                    <a:pt x="81" y="21"/>
                    <a:pt x="71" y="15"/>
                    <a:pt x="57" y="15"/>
                  </a:cubicBezTo>
                  <a:cubicBezTo>
                    <a:pt x="52" y="15"/>
                    <a:pt x="48" y="16"/>
                    <a:pt x="44" y="17"/>
                  </a:cubicBezTo>
                  <a:cubicBezTo>
                    <a:pt x="40" y="18"/>
                    <a:pt x="36" y="20"/>
                    <a:pt x="33" y="22"/>
                  </a:cubicBezTo>
                  <a:cubicBezTo>
                    <a:pt x="29" y="25"/>
                    <a:pt x="27" y="28"/>
                    <a:pt x="25" y="32"/>
                  </a:cubicBezTo>
                  <a:cubicBezTo>
                    <a:pt x="23" y="36"/>
                    <a:pt x="22" y="40"/>
                    <a:pt x="22" y="45"/>
                  </a:cubicBezTo>
                  <a:cubicBezTo>
                    <a:pt x="22" y="53"/>
                    <a:pt x="24" y="59"/>
                    <a:pt x="28" y="63"/>
                  </a:cubicBezTo>
                  <a:cubicBezTo>
                    <a:pt x="32" y="67"/>
                    <a:pt x="37" y="70"/>
                    <a:pt x="43" y="73"/>
                  </a:cubicBezTo>
                  <a:cubicBezTo>
                    <a:pt x="50" y="75"/>
                    <a:pt x="57" y="78"/>
                    <a:pt x="64" y="80"/>
                  </a:cubicBezTo>
                  <a:cubicBezTo>
                    <a:pt x="71" y="82"/>
                    <a:pt x="78" y="85"/>
                    <a:pt x="84" y="88"/>
                  </a:cubicBezTo>
                  <a:cubicBezTo>
                    <a:pt x="91" y="92"/>
                    <a:pt x="96" y="96"/>
                    <a:pt x="100" y="102"/>
                  </a:cubicBezTo>
                  <a:cubicBezTo>
                    <a:pt x="104" y="108"/>
                    <a:pt x="106" y="116"/>
                    <a:pt x="106" y="126"/>
                  </a:cubicBezTo>
                  <a:cubicBezTo>
                    <a:pt x="106" y="133"/>
                    <a:pt x="105" y="140"/>
                    <a:pt x="101" y="146"/>
                  </a:cubicBezTo>
                  <a:cubicBezTo>
                    <a:pt x="98" y="152"/>
                    <a:pt x="94" y="157"/>
                    <a:pt x="89" y="161"/>
                  </a:cubicBezTo>
                  <a:cubicBezTo>
                    <a:pt x="84" y="165"/>
                    <a:pt x="78" y="168"/>
                    <a:pt x="71" y="170"/>
                  </a:cubicBezTo>
                  <a:cubicBezTo>
                    <a:pt x="65" y="173"/>
                    <a:pt x="58" y="174"/>
                    <a:pt x="52" y="174"/>
                  </a:cubicBezTo>
                  <a:cubicBezTo>
                    <a:pt x="42" y="174"/>
                    <a:pt x="32" y="172"/>
                    <a:pt x="23" y="168"/>
                  </a:cubicBezTo>
                  <a:cubicBezTo>
                    <a:pt x="14" y="164"/>
                    <a:pt x="6" y="158"/>
                    <a:pt x="0" y="149"/>
                  </a:cubicBezTo>
                  <a:cubicBezTo>
                    <a:pt x="15" y="138"/>
                    <a:pt x="15" y="138"/>
                    <a:pt x="15" y="138"/>
                  </a:cubicBezTo>
                  <a:cubicBezTo>
                    <a:pt x="19" y="144"/>
                    <a:pt x="24" y="149"/>
                    <a:pt x="30" y="153"/>
                  </a:cubicBezTo>
                  <a:cubicBezTo>
                    <a:pt x="36" y="156"/>
                    <a:pt x="44" y="158"/>
                    <a:pt x="53" y="158"/>
                  </a:cubicBezTo>
                  <a:cubicBezTo>
                    <a:pt x="57" y="158"/>
                    <a:pt x="61" y="158"/>
                    <a:pt x="65" y="156"/>
                  </a:cubicBezTo>
                  <a:cubicBezTo>
                    <a:pt x="69" y="155"/>
                    <a:pt x="73" y="153"/>
                    <a:pt x="77" y="150"/>
                  </a:cubicBezTo>
                  <a:cubicBezTo>
                    <a:pt x="80" y="148"/>
                    <a:pt x="83" y="145"/>
                    <a:pt x="85" y="141"/>
                  </a:cubicBezTo>
                  <a:cubicBezTo>
                    <a:pt x="87" y="137"/>
                    <a:pt x="88" y="133"/>
                    <a:pt x="88" y="128"/>
                  </a:cubicBezTo>
                  <a:cubicBezTo>
                    <a:pt x="88" y="122"/>
                    <a:pt x="87" y="118"/>
                    <a:pt x="84" y="114"/>
                  </a:cubicBezTo>
                  <a:cubicBezTo>
                    <a:pt x="82" y="110"/>
                    <a:pt x="79" y="107"/>
                    <a:pt x="75" y="104"/>
                  </a:cubicBezTo>
                  <a:cubicBezTo>
                    <a:pt x="71" y="102"/>
                    <a:pt x="66" y="99"/>
                    <a:pt x="61" y="98"/>
                  </a:cubicBezTo>
                  <a:cubicBezTo>
                    <a:pt x="56" y="96"/>
                    <a:pt x="51" y="94"/>
                    <a:pt x="46" y="93"/>
                  </a:cubicBezTo>
                  <a:cubicBezTo>
                    <a:pt x="40" y="91"/>
                    <a:pt x="35" y="89"/>
                    <a:pt x="30" y="87"/>
                  </a:cubicBezTo>
                  <a:cubicBezTo>
                    <a:pt x="25" y="85"/>
                    <a:pt x="20" y="82"/>
                    <a:pt x="17" y="79"/>
                  </a:cubicBezTo>
                  <a:cubicBezTo>
                    <a:pt x="13" y="75"/>
                    <a:pt x="9" y="71"/>
                    <a:pt x="7" y="66"/>
                  </a:cubicBezTo>
                  <a:cubicBezTo>
                    <a:pt x="5" y="61"/>
                    <a:pt x="3" y="55"/>
                    <a:pt x="3" y="47"/>
                  </a:cubicBezTo>
                  <a:cubicBezTo>
                    <a:pt x="3" y="39"/>
                    <a:pt x="5" y="32"/>
                    <a:pt x="8" y="26"/>
                  </a:cubicBezTo>
                  <a:cubicBezTo>
                    <a:pt x="11" y="20"/>
                    <a:pt x="15" y="15"/>
                    <a:pt x="20" y="11"/>
                  </a:cubicBezTo>
                  <a:cubicBezTo>
                    <a:pt x="25" y="8"/>
                    <a:pt x="31" y="5"/>
                    <a:pt x="37" y="3"/>
                  </a:cubicBezTo>
                  <a:cubicBezTo>
                    <a:pt x="44" y="1"/>
                    <a:pt x="50" y="0"/>
                    <a:pt x="57" y="0"/>
                  </a:cubicBezTo>
                  <a:cubicBezTo>
                    <a:pt x="66" y="0"/>
                    <a:pt x="75" y="1"/>
                    <a:pt x="82" y="4"/>
                  </a:cubicBezTo>
                  <a:cubicBezTo>
                    <a:pt x="90" y="7"/>
                    <a:pt x="97" y="13"/>
                    <a:pt x="103" y="20"/>
                  </a:cubicBezTo>
                  <a:lnTo>
                    <a:pt x="89" y="3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4B4B4D"/>
                </a:solidFill>
              </a:endParaRPr>
            </a:p>
          </p:txBody>
        </p:sp>
        <p:sp>
          <p:nvSpPr>
            <p:cNvPr id="22" name="Freeform 13"/>
            <p:cNvSpPr>
              <a:spLocks/>
            </p:cNvSpPr>
            <p:nvPr/>
          </p:nvSpPr>
          <p:spPr bwMode="auto">
            <a:xfrm>
              <a:off x="10427270" y="4741664"/>
              <a:ext cx="133350" cy="209550"/>
            </a:xfrm>
            <a:custGeom>
              <a:avLst/>
              <a:gdLst>
                <a:gd name="T0" fmla="*/ 13 w 84"/>
                <a:gd name="T1" fmla="*/ 120 h 132"/>
                <a:gd name="T2" fmla="*/ 84 w 84"/>
                <a:gd name="T3" fmla="*/ 120 h 132"/>
                <a:gd name="T4" fmla="*/ 84 w 84"/>
                <a:gd name="T5" fmla="*/ 132 h 132"/>
                <a:gd name="T6" fmla="*/ 0 w 84"/>
                <a:gd name="T7" fmla="*/ 132 h 132"/>
                <a:gd name="T8" fmla="*/ 0 w 84"/>
                <a:gd name="T9" fmla="*/ 0 h 132"/>
                <a:gd name="T10" fmla="*/ 82 w 84"/>
                <a:gd name="T11" fmla="*/ 0 h 132"/>
                <a:gd name="T12" fmla="*/ 82 w 84"/>
                <a:gd name="T13" fmla="*/ 13 h 132"/>
                <a:gd name="T14" fmla="*/ 13 w 84"/>
                <a:gd name="T15" fmla="*/ 13 h 132"/>
                <a:gd name="T16" fmla="*/ 13 w 84"/>
                <a:gd name="T17" fmla="*/ 58 h 132"/>
                <a:gd name="T18" fmla="*/ 77 w 84"/>
                <a:gd name="T19" fmla="*/ 58 h 132"/>
                <a:gd name="T20" fmla="*/ 77 w 84"/>
                <a:gd name="T21" fmla="*/ 70 h 132"/>
                <a:gd name="T22" fmla="*/ 13 w 84"/>
                <a:gd name="T23" fmla="*/ 70 h 132"/>
                <a:gd name="T24" fmla="*/ 13 w 84"/>
                <a:gd name="T25" fmla="*/ 120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4" h="132">
                  <a:moveTo>
                    <a:pt x="13" y="120"/>
                  </a:moveTo>
                  <a:lnTo>
                    <a:pt x="84" y="120"/>
                  </a:lnTo>
                  <a:lnTo>
                    <a:pt x="84" y="132"/>
                  </a:lnTo>
                  <a:lnTo>
                    <a:pt x="0" y="132"/>
                  </a:lnTo>
                  <a:lnTo>
                    <a:pt x="0" y="0"/>
                  </a:lnTo>
                  <a:lnTo>
                    <a:pt x="82" y="0"/>
                  </a:lnTo>
                  <a:lnTo>
                    <a:pt x="82" y="13"/>
                  </a:lnTo>
                  <a:lnTo>
                    <a:pt x="13" y="13"/>
                  </a:lnTo>
                  <a:lnTo>
                    <a:pt x="13" y="58"/>
                  </a:lnTo>
                  <a:lnTo>
                    <a:pt x="77" y="58"/>
                  </a:lnTo>
                  <a:lnTo>
                    <a:pt x="77" y="70"/>
                  </a:lnTo>
                  <a:lnTo>
                    <a:pt x="13" y="70"/>
                  </a:lnTo>
                  <a:lnTo>
                    <a:pt x="13" y="12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4B4B4D"/>
                </a:solidFill>
              </a:endParaRPr>
            </a:p>
          </p:txBody>
        </p:sp>
        <p:sp>
          <p:nvSpPr>
            <p:cNvPr id="23" name="Freeform 14"/>
            <p:cNvSpPr>
              <a:spLocks/>
            </p:cNvSpPr>
            <p:nvPr/>
          </p:nvSpPr>
          <p:spPr bwMode="auto">
            <a:xfrm>
              <a:off x="10660633" y="4741664"/>
              <a:ext cx="133350" cy="209550"/>
            </a:xfrm>
            <a:custGeom>
              <a:avLst/>
              <a:gdLst>
                <a:gd name="T0" fmla="*/ 14 w 84"/>
                <a:gd name="T1" fmla="*/ 120 h 132"/>
                <a:gd name="T2" fmla="*/ 84 w 84"/>
                <a:gd name="T3" fmla="*/ 120 h 132"/>
                <a:gd name="T4" fmla="*/ 84 w 84"/>
                <a:gd name="T5" fmla="*/ 132 h 132"/>
                <a:gd name="T6" fmla="*/ 0 w 84"/>
                <a:gd name="T7" fmla="*/ 132 h 132"/>
                <a:gd name="T8" fmla="*/ 0 w 84"/>
                <a:gd name="T9" fmla="*/ 0 h 132"/>
                <a:gd name="T10" fmla="*/ 83 w 84"/>
                <a:gd name="T11" fmla="*/ 0 h 132"/>
                <a:gd name="T12" fmla="*/ 83 w 84"/>
                <a:gd name="T13" fmla="*/ 13 h 132"/>
                <a:gd name="T14" fmla="*/ 14 w 84"/>
                <a:gd name="T15" fmla="*/ 13 h 132"/>
                <a:gd name="T16" fmla="*/ 14 w 84"/>
                <a:gd name="T17" fmla="*/ 58 h 132"/>
                <a:gd name="T18" fmla="*/ 78 w 84"/>
                <a:gd name="T19" fmla="*/ 58 h 132"/>
                <a:gd name="T20" fmla="*/ 78 w 84"/>
                <a:gd name="T21" fmla="*/ 70 h 132"/>
                <a:gd name="T22" fmla="*/ 14 w 84"/>
                <a:gd name="T23" fmla="*/ 70 h 132"/>
                <a:gd name="T24" fmla="*/ 14 w 84"/>
                <a:gd name="T25" fmla="*/ 120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4" h="132">
                  <a:moveTo>
                    <a:pt x="14" y="120"/>
                  </a:moveTo>
                  <a:lnTo>
                    <a:pt x="84" y="120"/>
                  </a:lnTo>
                  <a:lnTo>
                    <a:pt x="84" y="132"/>
                  </a:lnTo>
                  <a:lnTo>
                    <a:pt x="0" y="132"/>
                  </a:lnTo>
                  <a:lnTo>
                    <a:pt x="0" y="0"/>
                  </a:lnTo>
                  <a:lnTo>
                    <a:pt x="83" y="0"/>
                  </a:lnTo>
                  <a:lnTo>
                    <a:pt x="83" y="13"/>
                  </a:lnTo>
                  <a:lnTo>
                    <a:pt x="14" y="13"/>
                  </a:lnTo>
                  <a:lnTo>
                    <a:pt x="14" y="58"/>
                  </a:lnTo>
                  <a:lnTo>
                    <a:pt x="78" y="58"/>
                  </a:lnTo>
                  <a:lnTo>
                    <a:pt x="78" y="70"/>
                  </a:lnTo>
                  <a:lnTo>
                    <a:pt x="14" y="70"/>
                  </a:lnTo>
                  <a:lnTo>
                    <a:pt x="14" y="12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4B4B4D"/>
                </a:solidFill>
              </a:endParaRPr>
            </a:p>
          </p:txBody>
        </p:sp>
      </p:grpSp>
      <p:sp>
        <p:nvSpPr>
          <p:cNvPr id="6" name="Espace réservé du numéro de diapositive 5"/>
          <p:cNvSpPr>
            <a:spLocks noGrp="1" noChangeAspect="1"/>
          </p:cNvSpPr>
          <p:nvPr>
            <p:ph type="sldNum" sz="quarter" idx="4"/>
          </p:nvPr>
        </p:nvSpPr>
        <p:spPr>
          <a:xfrm>
            <a:off x="11395709" y="6293822"/>
            <a:ext cx="672075" cy="504056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vert="horz" wrap="none" lIns="0" tIns="0" rIns="0" bIns="0" rtlCol="0" anchor="ctr">
            <a:noAutofit/>
          </a:bodyPr>
          <a:lstStyle>
            <a:lvl1pPr algn="ctr">
              <a:defRPr sz="1600" b="1">
                <a:solidFill>
                  <a:schemeClr val="bg1"/>
                </a:solidFill>
                <a:latin typeface="+mj-lt"/>
                <a:cs typeface="Times"/>
              </a:defRPr>
            </a:lvl1pPr>
          </a:lstStyle>
          <a:p>
            <a:fld id="{CF4668DC-857F-487D-BFFA-8C0CA5037977}" type="slidenum">
              <a:rPr lang="fr-BE" smtClean="0">
                <a:solidFill>
                  <a:srgbClr val="FFFFFF"/>
                </a:solidFill>
              </a:rPr>
              <a:pPr/>
              <a:t>‹Nº›</a:t>
            </a:fld>
            <a:endParaRPr lang="fr-BE" dirty="0">
              <a:solidFill>
                <a:srgbClr val="FFFFFF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-20383" y="0"/>
            <a:ext cx="12192000" cy="6858000"/>
          </a:xfrm>
          <a:prstGeom prst="rect">
            <a:avLst/>
          </a:prstGeom>
          <a:solidFill>
            <a:srgbClr val="5D00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4602666"/>
      </p:ext>
    </p:extLst>
  </p:cSld>
  <p:clrMap bg1="lt1" tx1="dk1" bg2="lt2" tx2="dk2" accent1="accent1" accent2="accent2" accent3="accent3" accent4="accent4" accent5="accent5" accent6="accent6" hlink="hlink" folHlink="folHlink"/>
  <p:transition spd="slow">
    <p:strips dir="rd"/>
  </p:transition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2400" b="0" kern="1200" cap="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1800"/>
        </a:spcBef>
        <a:spcAft>
          <a:spcPts val="600"/>
        </a:spcAft>
        <a:buFontTx/>
        <a:buNone/>
        <a:defRPr sz="1600" b="1" kern="1200">
          <a:solidFill>
            <a:srgbClr val="A89BA6"/>
          </a:solidFill>
          <a:latin typeface="+mn-lt"/>
          <a:ea typeface="+mn-ea"/>
          <a:cs typeface="+mn-cs"/>
        </a:defRPr>
      </a:lvl1pPr>
      <a:lvl2pPr marL="180975" indent="-180975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rgbClr val="A89BA6"/>
        </a:buClr>
        <a:buSzPct val="70000"/>
        <a:buFont typeface="Wingdings" panose="05000000000000000000" pitchFamily="2" charset="2"/>
        <a:buChar char="l"/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361950" indent="0" algn="l" defTabSz="914400" rtl="0" eaLnBrk="1" latinLnBrk="0" hangingPunct="1">
        <a:lnSpc>
          <a:spcPct val="100000"/>
        </a:lnSpc>
        <a:spcBef>
          <a:spcPts val="0"/>
        </a:spcBef>
        <a:spcAft>
          <a:spcPts val="300"/>
        </a:spcAft>
        <a:buFontTx/>
        <a:buNone/>
        <a:defRPr sz="1400" b="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61948" y="2901861"/>
            <a:ext cx="11466515" cy="646331"/>
          </a:xfrm>
        </p:spPr>
        <p:txBody>
          <a:bodyPr/>
          <a:lstStyle/>
          <a:p>
            <a:r>
              <a:rPr lang="fr-FR" sz="3600" b="1" dirty="0" err="1"/>
              <a:t>OrganiGRAMA</a:t>
            </a:r>
            <a:r>
              <a:rPr lang="fr-FR" sz="3600" b="1" dirty="0"/>
              <a:t> </a:t>
            </a:r>
            <a:r>
              <a:rPr lang="fr-FR" sz="3600" b="1" dirty="0" err="1"/>
              <a:t>centro</a:t>
            </a:r>
            <a:r>
              <a:rPr lang="fr-FR" sz="3600" b="1" dirty="0"/>
              <a:t> 2024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18995909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0" name="Conector: angular 59">
            <a:extLst>
              <a:ext uri="{FF2B5EF4-FFF2-40B4-BE49-F238E27FC236}">
                <a16:creationId xmlns:a16="http://schemas.microsoft.com/office/drawing/2014/main" id="{84053E86-98EA-4A24-AC8A-FB1B02C05E96}"/>
              </a:ext>
            </a:extLst>
          </p:cNvPr>
          <p:cNvCxnSpPr>
            <a:cxnSpLocks/>
          </p:cNvCxnSpPr>
          <p:nvPr/>
        </p:nvCxnSpPr>
        <p:spPr>
          <a:xfrm rot="16200000" flipH="1">
            <a:off x="462124" y="4531003"/>
            <a:ext cx="494938" cy="235008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Marcador de texto 1"/>
          <p:cNvSpPr>
            <a:spLocks noGrp="1"/>
          </p:cNvSpPr>
          <p:nvPr>
            <p:ph type="body" sz="quarter" idx="13"/>
          </p:nvPr>
        </p:nvSpPr>
        <p:spPr>
          <a:xfrm>
            <a:off x="768475" y="5740075"/>
            <a:ext cx="5156186" cy="179467"/>
          </a:xfrm>
        </p:spPr>
        <p:txBody>
          <a:bodyPr/>
          <a:lstStyle/>
          <a:p>
            <a:endParaRPr lang="en-GB" sz="1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Marcador de texto 3"/>
          <p:cNvSpPr>
            <a:spLocks noGrp="1"/>
          </p:cNvSpPr>
          <p:nvPr>
            <p:ph type="body" sz="quarter" idx="15"/>
          </p:nvPr>
        </p:nvSpPr>
        <p:spPr>
          <a:xfrm>
            <a:off x="983816" y="814874"/>
            <a:ext cx="288541" cy="307777"/>
          </a:xfrm>
        </p:spPr>
        <p:txBody>
          <a:bodyPr/>
          <a:lstStyle/>
          <a:p>
            <a:endParaRPr lang="en-GB"/>
          </a:p>
        </p:txBody>
      </p:sp>
      <p:sp>
        <p:nvSpPr>
          <p:cNvPr id="12" name="Proceso 55"/>
          <p:cNvSpPr>
            <a:spLocks noChangeArrowheads="1"/>
          </p:cNvSpPr>
          <p:nvPr/>
        </p:nvSpPr>
        <p:spPr bwMode="auto">
          <a:xfrm>
            <a:off x="1867493" y="2290860"/>
            <a:ext cx="1277090" cy="650822"/>
          </a:xfrm>
          <a:prstGeom prst="flowChartProcess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vert="horz" wrap="square" lIns="91440" tIns="36000" rIns="91440" bIns="36000" numCol="1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a-ES" altLang="es-ES" sz="1000" b="1" dirty="0" err="1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Trabajador</a:t>
            </a:r>
            <a:r>
              <a:rPr lang="ca-ES" altLang="es-ES" sz="1000" b="1" dirty="0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/a Social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a-ES" altLang="es-ES" sz="1000" dirty="0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Andreea Nicoleta Marin</a:t>
            </a:r>
          </a:p>
        </p:txBody>
      </p:sp>
      <p:sp>
        <p:nvSpPr>
          <p:cNvPr id="14" name="Proceso 43"/>
          <p:cNvSpPr>
            <a:spLocks noChangeArrowheads="1"/>
          </p:cNvSpPr>
          <p:nvPr/>
        </p:nvSpPr>
        <p:spPr bwMode="auto">
          <a:xfrm>
            <a:off x="1722510" y="1419106"/>
            <a:ext cx="1539671" cy="679880"/>
          </a:xfrm>
          <a:prstGeom prst="flowChartProcess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 wrap="square" lIns="91440" tIns="36000" rIns="91440" bIns="36000" numCol="1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a-ES" altLang="es-ES" sz="1000" b="1" dirty="0" err="1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Área</a:t>
            </a:r>
            <a:r>
              <a:rPr lang="ca-ES" altLang="es-ES" sz="1000" b="1" dirty="0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Social y Familiar</a:t>
            </a:r>
          </a:p>
        </p:txBody>
      </p:sp>
      <p:sp>
        <p:nvSpPr>
          <p:cNvPr id="17" name="Proceso 66"/>
          <p:cNvSpPr>
            <a:spLocks noChangeArrowheads="1"/>
          </p:cNvSpPr>
          <p:nvPr/>
        </p:nvSpPr>
        <p:spPr bwMode="auto">
          <a:xfrm>
            <a:off x="5035142" y="206613"/>
            <a:ext cx="2094247" cy="723299"/>
          </a:xfrm>
          <a:prstGeom prst="flowChartProcess">
            <a:avLst/>
          </a:prstGeom>
          <a:solidFill>
            <a:schemeClr val="bg2"/>
          </a:solidFill>
          <a:ln>
            <a:noFill/>
          </a:ln>
        </p:spPr>
        <p:txBody>
          <a:bodyPr vert="horz" wrap="square" lIns="91440" tIns="36000" rIns="91440" bIns="36000" numCol="1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a-ES" altLang="es-ES" sz="12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DIRECTORA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a-ES" altLang="es-ES" sz="12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Noelia </a:t>
            </a:r>
            <a:r>
              <a:rPr lang="ca-ES" altLang="es-ES" sz="1200" b="1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Glz</a:t>
            </a:r>
            <a:endParaRPr lang="ca-ES" altLang="es-ES" sz="1200" b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2" name="Proceso 38"/>
          <p:cNvSpPr>
            <a:spLocks noChangeArrowheads="1"/>
          </p:cNvSpPr>
          <p:nvPr/>
        </p:nvSpPr>
        <p:spPr bwMode="auto">
          <a:xfrm>
            <a:off x="5231904" y="2305562"/>
            <a:ext cx="1437594" cy="621419"/>
          </a:xfrm>
          <a:prstGeom prst="flowChartProcess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vert="horz" wrap="square" lIns="91440" tIns="36000" rIns="91440" bIns="36000" numCol="1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" altLang="es-ES" sz="1000" b="1" dirty="0" err="1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Psicólog</a:t>
            </a:r>
            <a:r>
              <a:rPr lang="fr-FR" altLang="es-ES" sz="1000" b="1" dirty="0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a-ES" altLang="es-ES" sz="1000" dirty="0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Raquel Rodríguez</a:t>
            </a:r>
            <a:endParaRPr lang="fr-FR" altLang="es-ES" sz="1000" dirty="0">
              <a:solidFill>
                <a:srgbClr val="4B4B4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01" name="Proceso 100"/>
          <p:cNvSpPr>
            <a:spLocks noChangeArrowheads="1"/>
          </p:cNvSpPr>
          <p:nvPr/>
        </p:nvSpPr>
        <p:spPr bwMode="auto">
          <a:xfrm>
            <a:off x="92800" y="1378089"/>
            <a:ext cx="1468595" cy="737241"/>
          </a:xfrm>
          <a:prstGeom prst="flowChartProcess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 wrap="square" lIns="91440" tIns="36000" rIns="91440" bIns="36000" numCol="1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a-ES" altLang="es-ES" sz="1000" b="1" dirty="0" err="1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Área</a:t>
            </a:r>
            <a:r>
              <a:rPr lang="ca-ES" altLang="es-ES" sz="1000" b="1" dirty="0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ca-ES" altLang="es-ES" sz="1000" b="1" dirty="0" err="1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Atención</a:t>
            </a:r>
            <a:r>
              <a:rPr lang="ca-ES" altLang="es-ES" sz="1000" b="1" dirty="0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de la Salud</a:t>
            </a:r>
          </a:p>
        </p:txBody>
      </p:sp>
      <p:cxnSp>
        <p:nvCxnSpPr>
          <p:cNvPr id="5" name="Conector recto 4"/>
          <p:cNvCxnSpPr>
            <a:cxnSpLocks/>
          </p:cNvCxnSpPr>
          <p:nvPr/>
        </p:nvCxnSpPr>
        <p:spPr>
          <a:xfrm flipV="1">
            <a:off x="1376304" y="1052479"/>
            <a:ext cx="10357045" cy="1345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ector recto de flecha 24"/>
          <p:cNvCxnSpPr>
            <a:cxnSpLocks/>
          </p:cNvCxnSpPr>
          <p:nvPr/>
        </p:nvCxnSpPr>
        <p:spPr>
          <a:xfrm>
            <a:off x="8184232" y="1052736"/>
            <a:ext cx="0" cy="29449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Conector recto de flecha 65"/>
          <p:cNvCxnSpPr>
            <a:cxnSpLocks/>
          </p:cNvCxnSpPr>
          <p:nvPr/>
        </p:nvCxnSpPr>
        <p:spPr>
          <a:xfrm>
            <a:off x="2495600" y="1074171"/>
            <a:ext cx="0" cy="28495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Conector recto de flecha 72"/>
          <p:cNvCxnSpPr>
            <a:cxnSpLocks/>
          </p:cNvCxnSpPr>
          <p:nvPr/>
        </p:nvCxnSpPr>
        <p:spPr>
          <a:xfrm>
            <a:off x="1368736" y="1075988"/>
            <a:ext cx="0" cy="29353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Conector recto de flecha 81"/>
          <p:cNvCxnSpPr/>
          <p:nvPr/>
        </p:nvCxnSpPr>
        <p:spPr>
          <a:xfrm>
            <a:off x="6096000" y="1074171"/>
            <a:ext cx="0" cy="2730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Proceso 44">
            <a:extLst>
              <a:ext uri="{FF2B5EF4-FFF2-40B4-BE49-F238E27FC236}">
                <a16:creationId xmlns:a16="http://schemas.microsoft.com/office/drawing/2014/main" id="{DE1D43C7-28EB-45A9-86A0-AC92EC834F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45541" y="2277828"/>
            <a:ext cx="1290340" cy="602302"/>
          </a:xfrm>
          <a:prstGeom prst="flowChartProcess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vert="horz" wrap="square" lIns="91440" tIns="36000" rIns="91440" bIns="36000" numCol="1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es-ES" sz="1000" b="1" dirty="0" err="1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Peluquería</a:t>
            </a:r>
            <a:endParaRPr lang="fr-FR" altLang="es-ES" sz="1000" b="1" dirty="0">
              <a:solidFill>
                <a:srgbClr val="4B4B4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es-ES" sz="1000" dirty="0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Ariana Caballero</a:t>
            </a:r>
          </a:p>
        </p:txBody>
      </p:sp>
      <p:sp>
        <p:nvSpPr>
          <p:cNvPr id="50" name="Proceso 53">
            <a:extLst>
              <a:ext uri="{FF2B5EF4-FFF2-40B4-BE49-F238E27FC236}">
                <a16:creationId xmlns:a16="http://schemas.microsoft.com/office/drawing/2014/main" id="{260263F9-0ACE-4775-8111-652536BDAB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32304" y="1391463"/>
            <a:ext cx="1660588" cy="740685"/>
          </a:xfrm>
          <a:prstGeom prst="flowChartProcess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 wrap="square" lIns="91440" tIns="36000" rIns="91440" bIns="36000" numCol="1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" altLang="es-ES" sz="1000" b="1" dirty="0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Administración </a:t>
            </a:r>
          </a:p>
        </p:txBody>
      </p:sp>
      <p:sp>
        <p:nvSpPr>
          <p:cNvPr id="51" name="Proceso 2">
            <a:extLst>
              <a:ext uri="{FF2B5EF4-FFF2-40B4-BE49-F238E27FC236}">
                <a16:creationId xmlns:a16="http://schemas.microsoft.com/office/drawing/2014/main" id="{7915F0D5-93DA-4A48-A6F0-0F59BA8E38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08074" y="5169994"/>
            <a:ext cx="1290340" cy="749547"/>
          </a:xfrm>
          <a:prstGeom prst="flowChartProcess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vert="horz" wrap="square" lIns="91440" tIns="36000" rIns="91440" bIns="36000" numCol="1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" altLang="es-ES" sz="1000" b="1" dirty="0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Mantenimiento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" altLang="es-ES" sz="1000" b="1" dirty="0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ca-ES" altLang="es-ES" sz="1000" dirty="0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Guillermo </a:t>
            </a:r>
            <a:r>
              <a:rPr lang="ca-ES" altLang="es-ES" sz="1000" dirty="0" err="1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Bollan</a:t>
            </a:r>
            <a:r>
              <a:rPr lang="ca-ES" altLang="es-ES" sz="1000" dirty="0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Ruiz</a:t>
            </a:r>
            <a:r>
              <a:rPr lang="ca-ES" altLang="es-ES" sz="1000" dirty="0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" altLang="es-ES" sz="1000" b="1" dirty="0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</a:t>
            </a:r>
          </a:p>
        </p:txBody>
      </p:sp>
      <p:sp>
        <p:nvSpPr>
          <p:cNvPr id="54" name="Proceso 27">
            <a:extLst>
              <a:ext uri="{FF2B5EF4-FFF2-40B4-BE49-F238E27FC236}">
                <a16:creationId xmlns:a16="http://schemas.microsoft.com/office/drawing/2014/main" id="{0394777B-8C5B-431F-9661-70EFF6D285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13016" y="2995614"/>
            <a:ext cx="1751336" cy="1276207"/>
          </a:xfrm>
          <a:prstGeom prst="flowChartProcess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vert="horz" wrap="square" lIns="91440" tIns="36000" rIns="91440" bIns="36000" numCol="1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" altLang="es-ES" sz="1000" b="1" dirty="0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Limpieza y lavandería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" altLang="es-ES" sz="1000" dirty="0" err="1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Asun</a:t>
            </a:r>
            <a:r>
              <a:rPr lang="es-ES" altLang="es-ES" sz="1000" dirty="0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Ortega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" altLang="es-ES" sz="1000" dirty="0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Cristina Isla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" altLang="es-ES" sz="1000" dirty="0" err="1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Mª</a:t>
            </a:r>
            <a:r>
              <a:rPr lang="es-ES" altLang="es-ES" sz="1000" dirty="0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Jesús Márquez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" altLang="es-ES" sz="1000" dirty="0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Carmen Otero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" altLang="es-ES" sz="1000" dirty="0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Evelyn Domínguez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" altLang="es-ES" sz="1000" dirty="0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Ana Carrera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s-ES" altLang="es-ES" sz="1000" dirty="0">
              <a:solidFill>
                <a:srgbClr val="4B4B4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3" name="Proceso 71">
            <a:extLst>
              <a:ext uri="{FF2B5EF4-FFF2-40B4-BE49-F238E27FC236}">
                <a16:creationId xmlns:a16="http://schemas.microsoft.com/office/drawing/2014/main" id="{F9F3F7F6-9346-4E66-AAA3-C01308E2CA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27147" y="4473439"/>
            <a:ext cx="1681792" cy="494938"/>
          </a:xfrm>
          <a:prstGeom prst="flowChartProcess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vert="horz" wrap="square" lIns="91440" tIns="36000" rIns="91440" bIns="36000" numCol="1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ca-ES" altLang="es-ES" sz="1000" b="1" dirty="0">
              <a:solidFill>
                <a:srgbClr val="4B4B4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a-ES" altLang="es-ES" sz="1000" b="1" dirty="0" err="1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Cocina</a:t>
            </a:r>
            <a:endParaRPr lang="ca-ES" altLang="es-ES" sz="1000" b="1" dirty="0">
              <a:solidFill>
                <a:srgbClr val="4B4B4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a-ES" altLang="es-ES" sz="1000" dirty="0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Ana Villanueva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a-ES" altLang="es-ES" sz="1000" dirty="0" err="1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Merche</a:t>
            </a:r>
            <a:r>
              <a:rPr lang="ca-ES" altLang="es-ES" sz="1000" dirty="0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Alonso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ca-ES" altLang="es-ES" sz="1000" b="1" dirty="0">
              <a:solidFill>
                <a:srgbClr val="4B4B4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4" name="Proceso 100">
            <a:extLst>
              <a:ext uri="{FF2B5EF4-FFF2-40B4-BE49-F238E27FC236}">
                <a16:creationId xmlns:a16="http://schemas.microsoft.com/office/drawing/2014/main" id="{4DB94D1E-5BB1-4DD3-934F-4EC61B11A6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52542" y="1431906"/>
            <a:ext cx="1653210" cy="700950"/>
          </a:xfrm>
          <a:prstGeom prst="flowChartProcess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 wrap="square" lIns="91440" tIns="36000" rIns="91440" bIns="36000" numCol="1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a-ES" altLang="es-ES" sz="1000" b="1" dirty="0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Servicios Generales</a:t>
            </a:r>
          </a:p>
        </p:txBody>
      </p:sp>
      <p:sp>
        <p:nvSpPr>
          <p:cNvPr id="70" name="Proceso 43">
            <a:extLst>
              <a:ext uri="{FF2B5EF4-FFF2-40B4-BE49-F238E27FC236}">
                <a16:creationId xmlns:a16="http://schemas.microsoft.com/office/drawing/2014/main" id="{F911F54A-21E6-4B96-972E-8C2736423D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92324" y="1419106"/>
            <a:ext cx="1677603" cy="705636"/>
          </a:xfrm>
          <a:prstGeom prst="flowChartProcess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 wrap="square" lIns="91440" tIns="36000" rIns="91440" bIns="36000" numCol="1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a-ES" altLang="es-ES" sz="1000" b="1" dirty="0" err="1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Área</a:t>
            </a:r>
            <a:r>
              <a:rPr lang="ca-ES" altLang="es-ES" sz="1000" b="1" dirty="0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ca-ES" altLang="es-ES" sz="1000" b="1" dirty="0" err="1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Psicológica</a:t>
            </a:r>
            <a:r>
              <a:rPr lang="ca-ES" altLang="es-ES" sz="1000" b="1" dirty="0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y </a:t>
            </a:r>
            <a:r>
              <a:rPr lang="ca-ES" altLang="es-ES" sz="1000" b="1" dirty="0" err="1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Socio</a:t>
            </a:r>
            <a:r>
              <a:rPr lang="ca-ES" altLang="es-ES" sz="1000" b="1" dirty="0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Cultural</a:t>
            </a:r>
          </a:p>
        </p:txBody>
      </p:sp>
      <p:sp>
        <p:nvSpPr>
          <p:cNvPr id="71" name="Proceso 55">
            <a:extLst>
              <a:ext uri="{FF2B5EF4-FFF2-40B4-BE49-F238E27FC236}">
                <a16:creationId xmlns:a16="http://schemas.microsoft.com/office/drawing/2014/main" id="{329D5CF7-3B30-40BD-8A42-9143C3A65A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6119" y="2307031"/>
            <a:ext cx="1301930" cy="650822"/>
          </a:xfrm>
          <a:prstGeom prst="flowChartProcess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txBody>
          <a:bodyPr vert="horz" wrap="square" lIns="91440" tIns="36000" rIns="91440" bIns="36000" numCol="1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a-ES" altLang="es-ES" sz="10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Coordinador/a </a:t>
            </a:r>
            <a:r>
              <a:rPr lang="ca-ES" altLang="es-ES" sz="1000" b="1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Asistencial</a:t>
            </a:r>
            <a:endParaRPr lang="ca-ES" altLang="es-ES" sz="1000" b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a-ES" altLang="es-ES" sz="1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Silvia Andrés </a:t>
            </a:r>
          </a:p>
        </p:txBody>
      </p:sp>
      <p:sp>
        <p:nvSpPr>
          <p:cNvPr id="75" name="Proceso 55">
            <a:extLst>
              <a:ext uri="{FF2B5EF4-FFF2-40B4-BE49-F238E27FC236}">
                <a16:creationId xmlns:a16="http://schemas.microsoft.com/office/drawing/2014/main" id="{3BA0D6BA-496C-4274-89A6-3CD17A28B7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6550" y="3122847"/>
            <a:ext cx="1152380" cy="578079"/>
          </a:xfrm>
          <a:prstGeom prst="flowChartProcess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vert="horz" wrap="square" lIns="91440" tIns="36000" rIns="91440" bIns="36000" numCol="1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a-ES" altLang="es-ES" sz="1000" b="1" dirty="0" err="1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Médica</a:t>
            </a:r>
            <a:endParaRPr lang="ca-ES" altLang="es-ES" sz="1000" b="1" dirty="0">
              <a:solidFill>
                <a:srgbClr val="4B4B4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a-ES" altLang="es-ES" sz="1000" dirty="0" err="1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Valeriy</a:t>
            </a:r>
            <a:r>
              <a:rPr lang="ca-ES" altLang="es-ES" sz="1000" dirty="0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ca-ES" altLang="es-ES" sz="1000" dirty="0" err="1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Zmulyukov</a:t>
            </a:r>
            <a:endParaRPr lang="ca-ES" altLang="es-ES" sz="1000" dirty="0">
              <a:solidFill>
                <a:srgbClr val="4B4B4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6" name="Proceso 44">
            <a:extLst>
              <a:ext uri="{FF2B5EF4-FFF2-40B4-BE49-F238E27FC236}">
                <a16:creationId xmlns:a16="http://schemas.microsoft.com/office/drawing/2014/main" id="{9864646D-839F-4332-9A8D-3849980F1B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62855" y="3001711"/>
            <a:ext cx="1290340" cy="679069"/>
          </a:xfrm>
          <a:prstGeom prst="flowChartProcess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vert="horz" wrap="square" lIns="91440" tIns="36000" rIns="91440" bIns="36000" numCol="1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es-ES" sz="1000" b="1" dirty="0" err="1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Podólogo</a:t>
            </a:r>
            <a:r>
              <a:rPr lang="fr-FR" altLang="es-ES" sz="1000" b="1" dirty="0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es-ES" sz="1000" dirty="0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Adrian Plaza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 altLang="es-ES" sz="1000" dirty="0">
              <a:solidFill>
                <a:srgbClr val="4B4B4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8" name="Proceso 71">
            <a:extLst>
              <a:ext uri="{FF2B5EF4-FFF2-40B4-BE49-F238E27FC236}">
                <a16:creationId xmlns:a16="http://schemas.microsoft.com/office/drawing/2014/main" id="{45BDBD12-4AC9-46ED-AB8C-44EC3AC4DB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73333" y="2284578"/>
            <a:ext cx="1619559" cy="575089"/>
          </a:xfrm>
          <a:prstGeom prst="flowChartProcess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vert="horz" wrap="square" lIns="91440" tIns="36000" rIns="91440" bIns="36000" numCol="1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a-ES" altLang="es-ES" sz="1000" b="1" dirty="0" err="1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Administración</a:t>
            </a:r>
            <a:endParaRPr lang="es-ES" altLang="es-ES" sz="1000" b="1" dirty="0">
              <a:solidFill>
                <a:srgbClr val="4B4B4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a-ES" altLang="es-ES" sz="1000" dirty="0" err="1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Andres</a:t>
            </a:r>
            <a:r>
              <a:rPr lang="ca-ES" altLang="es-ES" sz="1000" dirty="0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ca-ES" altLang="es-ES" sz="1000" dirty="0" err="1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Carasco</a:t>
            </a:r>
            <a:r>
              <a:rPr lang="ca-ES" altLang="es-ES" sz="1000" dirty="0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a-ES" altLang="es-ES" sz="1000" dirty="0" err="1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Arantza</a:t>
            </a:r>
            <a:r>
              <a:rPr lang="ca-ES" altLang="es-ES" sz="1000" dirty="0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García 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ca-ES" altLang="es-ES" sz="1000" b="1" dirty="0">
              <a:solidFill>
                <a:srgbClr val="4B4B4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cxnSp>
        <p:nvCxnSpPr>
          <p:cNvPr id="79" name="Conector recto de flecha 78">
            <a:extLst>
              <a:ext uri="{FF2B5EF4-FFF2-40B4-BE49-F238E27FC236}">
                <a16:creationId xmlns:a16="http://schemas.microsoft.com/office/drawing/2014/main" id="{CE4343DA-8A02-43A6-9B6D-7A4A0413DCBC}"/>
              </a:ext>
            </a:extLst>
          </p:cNvPr>
          <p:cNvCxnSpPr>
            <a:cxnSpLocks/>
          </p:cNvCxnSpPr>
          <p:nvPr/>
        </p:nvCxnSpPr>
        <p:spPr>
          <a:xfrm>
            <a:off x="9912424" y="1053693"/>
            <a:ext cx="0" cy="29353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Proceso 55">
            <a:extLst>
              <a:ext uri="{FF2B5EF4-FFF2-40B4-BE49-F238E27FC236}">
                <a16:creationId xmlns:a16="http://schemas.microsoft.com/office/drawing/2014/main" id="{770C3A71-560C-45B5-8CCA-3AA17C9CFA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3712" y="2277829"/>
            <a:ext cx="1277090" cy="650822"/>
          </a:xfrm>
          <a:prstGeom prst="flowChartProcess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vert="horz" wrap="square" lIns="91440" tIns="36000" rIns="91440" bIns="36000" numCol="1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a-ES" altLang="es-ES" sz="1000" b="1" dirty="0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Fisioterapeuta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a-ES" altLang="es-ES" sz="1000" dirty="0" err="1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Saioa</a:t>
            </a:r>
            <a:r>
              <a:rPr lang="ca-ES" altLang="es-ES" sz="1000" dirty="0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ca-ES" altLang="es-ES" sz="1000" dirty="0" err="1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Lopategui</a:t>
            </a:r>
            <a:endParaRPr lang="ca-ES" altLang="es-ES" sz="1000" dirty="0">
              <a:solidFill>
                <a:srgbClr val="4B4B4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9" name="Proceso 43">
            <a:extLst>
              <a:ext uri="{FF2B5EF4-FFF2-40B4-BE49-F238E27FC236}">
                <a16:creationId xmlns:a16="http://schemas.microsoft.com/office/drawing/2014/main" id="{E9D1EFB7-BD4C-4AA3-A474-F00A069041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05747" y="1433512"/>
            <a:ext cx="1539671" cy="679880"/>
          </a:xfrm>
          <a:prstGeom prst="flowChartProcess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 wrap="square" lIns="91440" tIns="36000" rIns="91440" bIns="36000" numCol="1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a-ES" altLang="es-ES" sz="1000" b="1" dirty="0" err="1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Área</a:t>
            </a:r>
            <a:r>
              <a:rPr lang="ca-ES" altLang="es-ES" sz="1000" b="1" dirty="0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Funcional</a:t>
            </a:r>
          </a:p>
        </p:txBody>
      </p:sp>
      <p:cxnSp>
        <p:nvCxnSpPr>
          <p:cNvPr id="40" name="Conector recto de flecha 39">
            <a:extLst>
              <a:ext uri="{FF2B5EF4-FFF2-40B4-BE49-F238E27FC236}">
                <a16:creationId xmlns:a16="http://schemas.microsoft.com/office/drawing/2014/main" id="{1B325727-53D9-4F74-A44D-7CBA624C43A6}"/>
              </a:ext>
            </a:extLst>
          </p:cNvPr>
          <p:cNvCxnSpPr>
            <a:cxnSpLocks/>
          </p:cNvCxnSpPr>
          <p:nvPr/>
        </p:nvCxnSpPr>
        <p:spPr>
          <a:xfrm>
            <a:off x="4367808" y="1053693"/>
            <a:ext cx="0" cy="28495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Proceso 55">
            <a:extLst>
              <a:ext uri="{FF2B5EF4-FFF2-40B4-BE49-F238E27FC236}">
                <a16:creationId xmlns:a16="http://schemas.microsoft.com/office/drawing/2014/main" id="{F62B83F7-61CF-42A5-A8A9-1DFFE75C42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16021" y="3096814"/>
            <a:ext cx="1277090" cy="832536"/>
          </a:xfrm>
          <a:prstGeom prst="flowChartProcess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vert="horz" wrap="square" lIns="91440" tIns="36000" rIns="91440" bIns="36000" numCol="1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a-ES" altLang="es-ES" sz="1000" b="1" dirty="0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Terapia Ocupacional / Educadora Social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a-ES" altLang="es-ES" sz="1000" dirty="0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Lorea </a:t>
            </a:r>
            <a:r>
              <a:rPr lang="ca-ES" altLang="es-ES" sz="1000" dirty="0" err="1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Lopategui</a:t>
            </a:r>
            <a:r>
              <a:rPr lang="ca-ES" altLang="es-ES" sz="1000" dirty="0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</p:txBody>
      </p:sp>
      <p:cxnSp>
        <p:nvCxnSpPr>
          <p:cNvPr id="45" name="Conector: angular 44">
            <a:extLst>
              <a:ext uri="{FF2B5EF4-FFF2-40B4-BE49-F238E27FC236}">
                <a16:creationId xmlns:a16="http://schemas.microsoft.com/office/drawing/2014/main" id="{8A4EBDF4-094F-4A38-B1A5-DF3F6DC290F2}"/>
              </a:ext>
            </a:extLst>
          </p:cNvPr>
          <p:cNvCxnSpPr>
            <a:cxnSpLocks/>
            <a:endCxn id="75" idx="1"/>
          </p:cNvCxnSpPr>
          <p:nvPr/>
        </p:nvCxnSpPr>
        <p:spPr>
          <a:xfrm rot="16200000" flipH="1">
            <a:off x="215864" y="3091201"/>
            <a:ext cx="352502" cy="288869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ector: angular 46">
            <a:extLst>
              <a:ext uri="{FF2B5EF4-FFF2-40B4-BE49-F238E27FC236}">
                <a16:creationId xmlns:a16="http://schemas.microsoft.com/office/drawing/2014/main" id="{6FB529E6-51A4-4F67-8DF5-2C0379C2FBD1}"/>
              </a:ext>
            </a:extLst>
          </p:cNvPr>
          <p:cNvCxnSpPr>
            <a:cxnSpLocks/>
            <a:endCxn id="58" idx="1"/>
          </p:cNvCxnSpPr>
          <p:nvPr/>
        </p:nvCxnSpPr>
        <p:spPr>
          <a:xfrm rot="16200000" flipH="1">
            <a:off x="29307" y="3627921"/>
            <a:ext cx="723068" cy="273438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2" name="Grupo 51">
            <a:extLst>
              <a:ext uri="{FF2B5EF4-FFF2-40B4-BE49-F238E27FC236}">
                <a16:creationId xmlns:a16="http://schemas.microsoft.com/office/drawing/2014/main" id="{8D9E75F0-5D07-4C83-A776-E3A563220662}"/>
              </a:ext>
            </a:extLst>
          </p:cNvPr>
          <p:cNvGrpSpPr/>
          <p:nvPr/>
        </p:nvGrpSpPr>
        <p:grpSpPr>
          <a:xfrm>
            <a:off x="7274223" y="2995614"/>
            <a:ext cx="222525" cy="2665634"/>
            <a:chOff x="462886" y="3276609"/>
            <a:chExt cx="238792" cy="1849548"/>
          </a:xfrm>
          <a:solidFill>
            <a:schemeClr val="accent1">
              <a:lumMod val="60000"/>
              <a:lumOff val="40000"/>
            </a:schemeClr>
          </a:solidFill>
        </p:grpSpPr>
        <p:cxnSp>
          <p:nvCxnSpPr>
            <p:cNvPr id="53" name="Conector: angular 52">
              <a:extLst>
                <a:ext uri="{FF2B5EF4-FFF2-40B4-BE49-F238E27FC236}">
                  <a16:creationId xmlns:a16="http://schemas.microsoft.com/office/drawing/2014/main" id="{1DEB4149-B1DB-44E0-BC66-C22D9FA6942A}"/>
                </a:ext>
              </a:extLst>
            </p:cNvPr>
            <p:cNvCxnSpPr/>
            <p:nvPr/>
          </p:nvCxnSpPr>
          <p:spPr>
            <a:xfrm rot="16200000" flipH="1">
              <a:off x="355060" y="3386353"/>
              <a:ext cx="452529" cy="233042"/>
            </a:xfrm>
            <a:prstGeom prst="bentConnector2">
              <a:avLst/>
            </a:prstGeom>
            <a:grpFill/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Conector: angular 55">
              <a:extLst>
                <a:ext uri="{FF2B5EF4-FFF2-40B4-BE49-F238E27FC236}">
                  <a16:creationId xmlns:a16="http://schemas.microsoft.com/office/drawing/2014/main" id="{60DAC563-B48E-4E3E-9DC9-A7C2D4158E38}"/>
                </a:ext>
              </a:extLst>
            </p:cNvPr>
            <p:cNvCxnSpPr>
              <a:cxnSpLocks/>
            </p:cNvCxnSpPr>
            <p:nvPr/>
          </p:nvCxnSpPr>
          <p:spPr>
            <a:xfrm rot="16200000" flipH="1">
              <a:off x="217639" y="3990074"/>
              <a:ext cx="731204" cy="236875"/>
            </a:xfrm>
            <a:prstGeom prst="bentConnector2">
              <a:avLst/>
            </a:prstGeom>
            <a:grpFill/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Conector: angular 56">
              <a:extLst>
                <a:ext uri="{FF2B5EF4-FFF2-40B4-BE49-F238E27FC236}">
                  <a16:creationId xmlns:a16="http://schemas.microsoft.com/office/drawing/2014/main" id="{17E068DD-0084-4241-8660-9FF83EC34EF0}"/>
                </a:ext>
              </a:extLst>
            </p:cNvPr>
            <p:cNvCxnSpPr>
              <a:cxnSpLocks/>
            </p:cNvCxnSpPr>
            <p:nvPr/>
          </p:nvCxnSpPr>
          <p:spPr>
            <a:xfrm rot="16200000" flipH="1">
              <a:off x="215722" y="4642117"/>
              <a:ext cx="731204" cy="236875"/>
            </a:xfrm>
            <a:prstGeom prst="bentConnector2">
              <a:avLst/>
            </a:prstGeom>
            <a:grpFill/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8" name="Proceso 55">
            <a:extLst>
              <a:ext uri="{FF2B5EF4-FFF2-40B4-BE49-F238E27FC236}">
                <a16:creationId xmlns:a16="http://schemas.microsoft.com/office/drawing/2014/main" id="{7B14BF54-0866-43D1-995D-51F8FD4D70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7560" y="3804639"/>
            <a:ext cx="1177638" cy="643069"/>
          </a:xfrm>
          <a:prstGeom prst="flowChartProcess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vert="horz" wrap="square" lIns="91440" tIns="36000" rIns="91440" bIns="36000" numCol="1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a-ES" altLang="es-ES" sz="1000" b="1" dirty="0" err="1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Enfermeras</a:t>
            </a:r>
            <a:endParaRPr lang="ca-ES" altLang="es-ES" sz="1000" b="1" dirty="0">
              <a:solidFill>
                <a:srgbClr val="4B4B4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a-ES" altLang="es-ES" sz="1000" dirty="0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Alba Fernández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a-ES" altLang="es-ES" sz="1000" dirty="0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Sofía González</a:t>
            </a:r>
          </a:p>
        </p:txBody>
      </p:sp>
      <p:sp>
        <p:nvSpPr>
          <p:cNvPr id="59" name="Proceso 55">
            <a:extLst>
              <a:ext uri="{FF2B5EF4-FFF2-40B4-BE49-F238E27FC236}">
                <a16:creationId xmlns:a16="http://schemas.microsoft.com/office/drawing/2014/main" id="{47A6A4A4-BA06-4D9C-A2C2-1C83939AE3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7097" y="4695005"/>
            <a:ext cx="1134104" cy="596802"/>
          </a:xfrm>
          <a:prstGeom prst="flowChartProcess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vert="horz" wrap="square" lIns="91440" tIns="36000" rIns="91440" bIns="36000" numCol="1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a-ES" altLang="es-ES" sz="1000" b="1" dirty="0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Auxiliares</a:t>
            </a:r>
          </a:p>
        </p:txBody>
      </p:sp>
      <p:sp>
        <p:nvSpPr>
          <p:cNvPr id="72" name="Proceso 53">
            <a:extLst>
              <a:ext uri="{FF2B5EF4-FFF2-40B4-BE49-F238E27FC236}">
                <a16:creationId xmlns:a16="http://schemas.microsoft.com/office/drawing/2014/main" id="{085410D2-DADB-4372-99F9-F1DA1EFDEC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35575" y="1391462"/>
            <a:ext cx="1500306" cy="741394"/>
          </a:xfrm>
          <a:prstGeom prst="flowChartProcess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 wrap="square" lIns="91440" tIns="36000" rIns="91440" bIns="36000" numCol="1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" altLang="es-ES" sz="1000" b="1" dirty="0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Otros</a:t>
            </a:r>
          </a:p>
        </p:txBody>
      </p:sp>
      <p:cxnSp>
        <p:nvCxnSpPr>
          <p:cNvPr id="80" name="Conector recto de flecha 79">
            <a:extLst>
              <a:ext uri="{FF2B5EF4-FFF2-40B4-BE49-F238E27FC236}">
                <a16:creationId xmlns:a16="http://schemas.microsoft.com/office/drawing/2014/main" id="{C153EF74-74BE-4FF7-B915-D25BABF21733}"/>
              </a:ext>
            </a:extLst>
          </p:cNvPr>
          <p:cNvCxnSpPr>
            <a:cxnSpLocks/>
          </p:cNvCxnSpPr>
          <p:nvPr/>
        </p:nvCxnSpPr>
        <p:spPr>
          <a:xfrm>
            <a:off x="11712624" y="1047232"/>
            <a:ext cx="0" cy="29353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Proceso 44">
            <a:extLst>
              <a:ext uri="{FF2B5EF4-FFF2-40B4-BE49-F238E27FC236}">
                <a16:creationId xmlns:a16="http://schemas.microsoft.com/office/drawing/2014/main" id="{6FBA7CC0-6D72-4FBC-BD9E-4C820976A6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62855" y="3837671"/>
            <a:ext cx="1290340" cy="679069"/>
          </a:xfrm>
          <a:prstGeom prst="flowChartProcess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vert="horz" wrap="square" lIns="91440" tIns="36000" rIns="91440" bIns="36000" numCol="1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es-ES" sz="1000" b="1" dirty="0" err="1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Tècnico</a:t>
            </a:r>
            <a:r>
              <a:rPr lang="fr-FR" altLang="es-ES" sz="1000" b="1" dirty="0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de </a:t>
            </a:r>
            <a:r>
              <a:rPr lang="fr-FR" altLang="es-ES" sz="1000" b="1" dirty="0" err="1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Farmácia</a:t>
            </a:r>
            <a:r>
              <a:rPr lang="fr-FR" altLang="es-ES" sz="1000" b="1" dirty="0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es-ES" sz="1000" dirty="0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Borja </a:t>
            </a:r>
            <a:r>
              <a:rPr lang="fr-FR" altLang="es-ES" sz="1000" dirty="0" err="1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Arnaiz</a:t>
            </a:r>
            <a:endParaRPr lang="fr-FR" altLang="es-ES" sz="1000" dirty="0">
              <a:solidFill>
                <a:srgbClr val="4B4B4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 altLang="es-ES" sz="1000" dirty="0">
              <a:solidFill>
                <a:srgbClr val="4B4B4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2" name="Proceso 44">
            <a:extLst>
              <a:ext uri="{FF2B5EF4-FFF2-40B4-BE49-F238E27FC236}">
                <a16:creationId xmlns:a16="http://schemas.microsoft.com/office/drawing/2014/main" id="{9DE0489F-11D5-4893-AC2F-1545137AC7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45541" y="4673631"/>
            <a:ext cx="1290340" cy="679069"/>
          </a:xfrm>
          <a:prstGeom prst="flowChartProcess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vert="horz" wrap="square" lIns="91440" tIns="36000" rIns="91440" bIns="36000" numCol="1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es-ES" sz="1000" b="1" dirty="0" err="1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Nutricionista</a:t>
            </a:r>
            <a:r>
              <a:rPr lang="fr-FR" altLang="es-ES" sz="1000" b="1" dirty="0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ca-ES" altLang="es-ES" sz="1000" b="1" dirty="0">
              <a:solidFill>
                <a:srgbClr val="4B4B4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a-ES" altLang="es-ES" sz="1000" dirty="0" err="1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Garazi</a:t>
            </a:r>
            <a:r>
              <a:rPr lang="ca-ES" altLang="es-ES" sz="1000" dirty="0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Martín</a:t>
            </a:r>
            <a:endParaRPr lang="fr-FR" altLang="es-ES" sz="1000" dirty="0">
              <a:solidFill>
                <a:srgbClr val="4B4B4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" name="Proceso 55">
            <a:extLst>
              <a:ext uri="{FF2B5EF4-FFF2-40B4-BE49-F238E27FC236}">
                <a16:creationId xmlns:a16="http://schemas.microsoft.com/office/drawing/2014/main" id="{EE526F2C-9B9A-FFE8-318B-77F490928E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29146" y="2307031"/>
            <a:ext cx="1301930" cy="650822"/>
          </a:xfrm>
          <a:prstGeom prst="flowChartProcess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txBody>
          <a:bodyPr vert="horz" wrap="square" lIns="91440" tIns="36000" rIns="91440" bIns="36000" numCol="1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a-ES" altLang="es-ES" sz="10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Coordinador/a Servicios Generales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a-ES" altLang="es-ES" sz="1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Mar Espinosa </a:t>
            </a:r>
          </a:p>
        </p:txBody>
      </p:sp>
    </p:spTree>
    <p:extLst>
      <p:ext uri="{BB962C8B-B14F-4D97-AF65-F5344CB8AC3E}">
        <p14:creationId xmlns:p14="http://schemas.microsoft.com/office/powerpoint/2010/main" val="1017527083"/>
      </p:ext>
    </p:extLst>
  </p:cSld>
  <p:clrMapOvr>
    <a:masterClrMapping/>
  </p:clrMapOvr>
  <p:transition spd="slow">
    <p:strips dir="rd"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colisee_titreslide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numpag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TITRE COUV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DAT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titre intercalair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colisee_titreslid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colisee_titreslid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numpag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TITRE COUV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DATE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titre intercalair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colisee_titreslid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colisee_titreslid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colisee_titreslid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numpag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TITRE COUV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DA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titre intercalair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colisee_titreslid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colisee_titreslide"/>
</p:tagLst>
</file>

<file path=ppt/theme/theme1.xml><?xml version="1.0" encoding="utf-8"?>
<a:theme xmlns:a="http://schemas.openxmlformats.org/drawingml/2006/main" name="Bleu">
  <a:themeElements>
    <a:clrScheme name="ColiseeDEF">
      <a:dk1>
        <a:srgbClr val="4B4B4D"/>
      </a:dk1>
      <a:lt1>
        <a:sysClr val="window" lastClr="FFFFFF"/>
      </a:lt1>
      <a:dk2>
        <a:srgbClr val="5D004A"/>
      </a:dk2>
      <a:lt2>
        <a:srgbClr val="8E0062"/>
      </a:lt2>
      <a:accent1>
        <a:srgbClr val="F47575"/>
      </a:accent1>
      <a:accent2>
        <a:srgbClr val="A77AAF"/>
      </a:accent2>
      <a:accent3>
        <a:srgbClr val="91B7C8"/>
      </a:accent3>
      <a:accent4>
        <a:srgbClr val="7F7EB6"/>
      </a:accent4>
      <a:accent5>
        <a:srgbClr val="8CCBBD"/>
      </a:accent5>
      <a:accent6>
        <a:srgbClr val="76B2DD"/>
      </a:accent6>
      <a:hlink>
        <a:srgbClr val="F5B1A4"/>
      </a:hlink>
      <a:folHlink>
        <a:srgbClr val="DBD166"/>
      </a:folHlink>
    </a:clrScheme>
    <a:fontScheme name="Office Classique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19050">
          <a:solidFill>
            <a:schemeClr val="accent5"/>
          </a:solidFill>
          <a:headEnd type="none" w="med" len="med"/>
          <a:tailEnd type="none" w="med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Violet">
  <a:themeElements>
    <a:clrScheme name="ColiseeDEF">
      <a:dk1>
        <a:srgbClr val="4B4B4D"/>
      </a:dk1>
      <a:lt1>
        <a:sysClr val="window" lastClr="FFFFFF"/>
      </a:lt1>
      <a:dk2>
        <a:srgbClr val="5D004A"/>
      </a:dk2>
      <a:lt2>
        <a:srgbClr val="8E0062"/>
      </a:lt2>
      <a:accent1>
        <a:srgbClr val="F47575"/>
      </a:accent1>
      <a:accent2>
        <a:srgbClr val="A77AAF"/>
      </a:accent2>
      <a:accent3>
        <a:srgbClr val="91B7C8"/>
      </a:accent3>
      <a:accent4>
        <a:srgbClr val="7F7EB6"/>
      </a:accent4>
      <a:accent5>
        <a:srgbClr val="8CCBBD"/>
      </a:accent5>
      <a:accent6>
        <a:srgbClr val="76B2DD"/>
      </a:accent6>
      <a:hlink>
        <a:srgbClr val="F5B1A4"/>
      </a:hlink>
      <a:folHlink>
        <a:srgbClr val="DBD166"/>
      </a:folHlink>
    </a:clrScheme>
    <a:fontScheme name="Office Classique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19050">
          <a:solidFill>
            <a:schemeClr val="accent5"/>
          </a:solidFill>
          <a:headEnd type="none" w="med" len="med"/>
          <a:tailEnd type="none" w="med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EME COLISEE2">
  <a:themeElements>
    <a:clrScheme name="__COLISEE OK">
      <a:dk1>
        <a:srgbClr val="4B4B4D"/>
      </a:dk1>
      <a:lt1>
        <a:sysClr val="window" lastClr="FFFFFF"/>
      </a:lt1>
      <a:dk2>
        <a:srgbClr val="5D004A"/>
      </a:dk2>
      <a:lt2>
        <a:srgbClr val="8E0062"/>
      </a:lt2>
      <a:accent1>
        <a:srgbClr val="F47575"/>
      </a:accent1>
      <a:accent2>
        <a:srgbClr val="A77AAF"/>
      </a:accent2>
      <a:accent3>
        <a:srgbClr val="91B7C8"/>
      </a:accent3>
      <a:accent4>
        <a:srgbClr val="7F7EB6"/>
      </a:accent4>
      <a:accent5>
        <a:srgbClr val="8CCBBD"/>
      </a:accent5>
      <a:accent6>
        <a:srgbClr val="AF0866"/>
      </a:accent6>
      <a:hlink>
        <a:srgbClr val="4B4B4D"/>
      </a:hlink>
      <a:folHlink>
        <a:srgbClr val="4B4B4D"/>
      </a:folHlink>
    </a:clrScheme>
    <a:fontScheme name="AZELIA">
      <a:majorFont>
        <a:latin typeface="Century Gothic"/>
        <a:ea typeface=""/>
        <a:cs typeface=""/>
      </a:majorFont>
      <a:minorFont>
        <a:latin typeface="Arial"/>
        <a:ea typeface=""/>
        <a:cs typeface="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THEME COLISEE2" id="{74F00780-742E-47A7-96B3-101752F96EE5}" vid="{BFEF28B7-39E0-4A77-8399-6B7A0FA12230}"/>
    </a:ext>
  </a:extLst>
</a:theme>
</file>

<file path=ppt/theme/theme4.xml><?xml version="1.0" encoding="utf-8"?>
<a:theme xmlns:a="http://schemas.openxmlformats.org/drawingml/2006/main" name="ThèmeColisee">
  <a:themeElements>
    <a:clrScheme name="__COLISEE OK">
      <a:dk1>
        <a:srgbClr val="4B4B4D"/>
      </a:dk1>
      <a:lt1>
        <a:sysClr val="window" lastClr="FFFFFF"/>
      </a:lt1>
      <a:dk2>
        <a:srgbClr val="5D004A"/>
      </a:dk2>
      <a:lt2>
        <a:srgbClr val="8E0062"/>
      </a:lt2>
      <a:accent1>
        <a:srgbClr val="F47575"/>
      </a:accent1>
      <a:accent2>
        <a:srgbClr val="A77AAF"/>
      </a:accent2>
      <a:accent3>
        <a:srgbClr val="91B7C8"/>
      </a:accent3>
      <a:accent4>
        <a:srgbClr val="7F7EB6"/>
      </a:accent4>
      <a:accent5>
        <a:srgbClr val="8CCBBD"/>
      </a:accent5>
      <a:accent6>
        <a:srgbClr val="AF0866"/>
      </a:accent6>
      <a:hlink>
        <a:srgbClr val="4B4B4D"/>
      </a:hlink>
      <a:folHlink>
        <a:srgbClr val="4B4B4D"/>
      </a:folHlink>
    </a:clrScheme>
    <a:fontScheme name="AZELIA">
      <a:majorFont>
        <a:latin typeface="Century Gothic"/>
        <a:ea typeface=""/>
        <a:cs typeface=""/>
      </a:majorFont>
      <a:minorFont>
        <a:latin typeface="Arial"/>
        <a:ea typeface=""/>
        <a:cs typeface="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èmeColisee" id="{370926D2-E767-4461-98F4-A7DB3312EDDB}" vid="{7DCC69BE-15BC-4444-B611-8EB29D6C38CD}"/>
    </a:ext>
  </a:extLst>
</a:theme>
</file>

<file path=ppt/theme/theme5.xml><?xml version="1.0" encoding="utf-8"?>
<a:theme xmlns:a="http://schemas.openxmlformats.org/drawingml/2006/main" name="1_Thèmecouleurcolisee">
  <a:themeElements>
    <a:clrScheme name="__COLISEE OK">
      <a:dk1>
        <a:srgbClr val="4B4B4D"/>
      </a:dk1>
      <a:lt1>
        <a:sysClr val="window" lastClr="FFFFFF"/>
      </a:lt1>
      <a:dk2>
        <a:srgbClr val="5D004A"/>
      </a:dk2>
      <a:lt2>
        <a:srgbClr val="8E0062"/>
      </a:lt2>
      <a:accent1>
        <a:srgbClr val="F47575"/>
      </a:accent1>
      <a:accent2>
        <a:srgbClr val="A77AAF"/>
      </a:accent2>
      <a:accent3>
        <a:srgbClr val="91B7C8"/>
      </a:accent3>
      <a:accent4>
        <a:srgbClr val="7F7EB6"/>
      </a:accent4>
      <a:accent5>
        <a:srgbClr val="8CCBBD"/>
      </a:accent5>
      <a:accent6>
        <a:srgbClr val="76B2DD"/>
      </a:accent6>
      <a:hlink>
        <a:srgbClr val="F5B1A4"/>
      </a:hlink>
      <a:folHlink>
        <a:srgbClr val="DBD166"/>
      </a:folHlink>
    </a:clrScheme>
    <a:fontScheme name="Office Classique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19050">
          <a:solidFill>
            <a:schemeClr val="accent5"/>
          </a:solidFill>
          <a:headEnd type="none" w="med" len="med"/>
          <a:tailEnd type="none" w="med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Thèmecouleurcolisee" id="{711872BF-8022-D641-8535-A5F9B101670A}" vid="{4E36D287-242E-FA4A-A55C-8499900DF93A}"/>
    </a:ext>
  </a:extLst>
</a:theme>
</file>

<file path=ppt/theme/theme6.xml><?xml version="1.0" encoding="utf-8"?>
<a:theme xmlns:a="http://schemas.openxmlformats.org/drawingml/2006/main" name="1_ThèmeColisee">
  <a:themeElements>
    <a:clrScheme name="__COLISEE OK">
      <a:dk1>
        <a:srgbClr val="4B4B4D"/>
      </a:dk1>
      <a:lt1>
        <a:sysClr val="window" lastClr="FFFFFF"/>
      </a:lt1>
      <a:dk2>
        <a:srgbClr val="5D004A"/>
      </a:dk2>
      <a:lt2>
        <a:srgbClr val="8E0062"/>
      </a:lt2>
      <a:accent1>
        <a:srgbClr val="F47575"/>
      </a:accent1>
      <a:accent2>
        <a:srgbClr val="A77AAF"/>
      </a:accent2>
      <a:accent3>
        <a:srgbClr val="91B7C8"/>
      </a:accent3>
      <a:accent4>
        <a:srgbClr val="7F7EB6"/>
      </a:accent4>
      <a:accent5>
        <a:srgbClr val="8CCBBD"/>
      </a:accent5>
      <a:accent6>
        <a:srgbClr val="AF0866"/>
      </a:accent6>
      <a:hlink>
        <a:srgbClr val="4B4B4D"/>
      </a:hlink>
      <a:folHlink>
        <a:srgbClr val="4B4B4D"/>
      </a:folHlink>
    </a:clrScheme>
    <a:fontScheme name="AZELIA">
      <a:majorFont>
        <a:latin typeface="Century Gothic"/>
        <a:ea typeface=""/>
        <a:cs typeface=""/>
      </a:majorFont>
      <a:minorFont>
        <a:latin typeface="Arial"/>
        <a:ea typeface=""/>
        <a:cs typeface="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èmeColisee" id="{370926D2-E767-4461-98F4-A7DB3312EDDB}" vid="{7DCC69BE-15BC-4444-B611-8EB29D6C38CD}"/>
    </a:ext>
  </a:extLst>
</a:theme>
</file>

<file path=ppt/theme/theme7.xml><?xml version="1.0" encoding="utf-8"?>
<a:theme xmlns:a="http://schemas.openxmlformats.org/drawingml/2006/main" name="2_Thèmecouleurcolisee">
  <a:themeElements>
    <a:clrScheme name="__COLISEE OK">
      <a:dk1>
        <a:srgbClr val="4B4B4D"/>
      </a:dk1>
      <a:lt1>
        <a:sysClr val="window" lastClr="FFFFFF"/>
      </a:lt1>
      <a:dk2>
        <a:srgbClr val="5D004A"/>
      </a:dk2>
      <a:lt2>
        <a:srgbClr val="8E0062"/>
      </a:lt2>
      <a:accent1>
        <a:srgbClr val="F47575"/>
      </a:accent1>
      <a:accent2>
        <a:srgbClr val="A77AAF"/>
      </a:accent2>
      <a:accent3>
        <a:srgbClr val="91B7C8"/>
      </a:accent3>
      <a:accent4>
        <a:srgbClr val="7F7EB6"/>
      </a:accent4>
      <a:accent5>
        <a:srgbClr val="8CCBBD"/>
      </a:accent5>
      <a:accent6>
        <a:srgbClr val="76B2DD"/>
      </a:accent6>
      <a:hlink>
        <a:srgbClr val="F5B1A4"/>
      </a:hlink>
      <a:folHlink>
        <a:srgbClr val="DBD166"/>
      </a:folHlink>
    </a:clrScheme>
    <a:fontScheme name="Office Classique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19050">
          <a:solidFill>
            <a:schemeClr val="accent5"/>
          </a:solidFill>
          <a:headEnd type="none" w="med" len="med"/>
          <a:tailEnd type="none" w="med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Thèmecouleurcolisee" id="{711872BF-8022-D641-8535-A5F9B101670A}" vid="{4E36D287-242E-FA4A-A55C-8499900DF93A}"/>
    </a:ext>
  </a:extLst>
</a:theme>
</file>

<file path=ppt/theme/theme8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10383</TotalTime>
  <Words>115</Words>
  <Application>Microsoft Office PowerPoint</Application>
  <PresentationFormat>Panorámica</PresentationFormat>
  <Paragraphs>53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7</vt:i4>
      </vt:variant>
      <vt:variant>
        <vt:lpstr>Títulos de diapositiva</vt:lpstr>
      </vt:variant>
      <vt:variant>
        <vt:i4>2</vt:i4>
      </vt:variant>
    </vt:vector>
  </HeadingPairs>
  <TitlesOfParts>
    <vt:vector size="15" baseType="lpstr">
      <vt:lpstr>Arial</vt:lpstr>
      <vt:lpstr>Calibri</vt:lpstr>
      <vt:lpstr>Century Gothic</vt:lpstr>
      <vt:lpstr>Times New Roman</vt:lpstr>
      <vt:lpstr>Verdana</vt:lpstr>
      <vt:lpstr>Wingdings</vt:lpstr>
      <vt:lpstr>Bleu</vt:lpstr>
      <vt:lpstr>Violet</vt:lpstr>
      <vt:lpstr>THEME COLISEE2</vt:lpstr>
      <vt:lpstr>ThèmeColisee</vt:lpstr>
      <vt:lpstr>1_Thèmecouleurcolisee</vt:lpstr>
      <vt:lpstr>1_ThèmeColisee</vt:lpstr>
      <vt:lpstr>2_Thèmecouleurcolisee</vt:lpstr>
      <vt:lpstr>OrganiGRAMA centro 2024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Thierry</dc:creator>
  <cp:lastModifiedBy>ANDREA MARIN</cp:lastModifiedBy>
  <cp:revision>284</cp:revision>
  <cp:lastPrinted>2024-02-23T13:16:10Z</cp:lastPrinted>
  <dcterms:created xsi:type="dcterms:W3CDTF">2015-04-10T17:23:35Z</dcterms:created>
  <dcterms:modified xsi:type="dcterms:W3CDTF">2024-12-19T11:23:41Z</dcterms:modified>
</cp:coreProperties>
</file>