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_rels/presentation.xml.rels" ContentType="application/vnd.openxmlformats-package.relationship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media/image1.jpeg" ContentType="image/jpeg"/>
  <Override PartName="/_rels/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2192000" cy="68580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FD84C265-0999-40C4-9807-65D5769742C1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E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E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E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D0B255AC-46E2-45F3-847F-DBA696DAC58D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E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E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E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E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E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790A4484-0C35-49E2-A168-D5FC77B27E04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E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E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E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E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E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E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E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1915DD7C-138A-4F3D-A4CC-B68F29233F5E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E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E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0C687897-C1B3-4771-B32E-BB6C7D27A4AE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E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E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43BE7C45-1DC8-4184-B47E-416D157149AB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E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E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E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AF58B910-96EB-438B-ABCC-319C709A7A42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E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24EF377D-CD5B-46EE-B046-F5A3B3B81BD8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s-E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5B9307FC-3B9F-4A9E-A9A3-39A04F6D9979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E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E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E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E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8A7760D0-36B8-4E47-BF0D-8E5CD5336350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E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E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E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E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F34A5F3D-1925-4246-8654-D75534E26D05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E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E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E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E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24845DF4-CDE3-4C24-9E90-DBF4FF5DF6CD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ftr" idx="1"/>
          </p:nvPr>
        </p:nvSpPr>
        <p:spPr>
          <a:xfrm>
            <a:off x="4038480" y="6356520"/>
            <a:ext cx="4113360" cy="3636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s-E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s-ES" sz="1400" spc="-1" strike="noStrike">
                <a:solidFill>
                  <a:srgbClr val="000000"/>
                </a:solidFill>
                <a:latin typeface="Times New Roman"/>
              </a:rPr>
              <a:t>&lt;pie de página&gt;</a:t>
            </a:r>
            <a:endParaRPr b="0" lang="es-E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ldNum" idx="2"/>
          </p:nvPr>
        </p:nvSpPr>
        <p:spPr>
          <a:xfrm>
            <a:off x="8610480" y="6356520"/>
            <a:ext cx="2741760" cy="3636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s-MX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229EFC4A-B84E-4206-AC58-B94994D75BAC}" type="slidenum">
              <a:rPr b="0" lang="es-MX" sz="1200" spc="-1" strike="noStrike">
                <a:solidFill>
                  <a:srgbClr val="8b8b8b"/>
                </a:solidFill>
                <a:latin typeface="Calibri"/>
              </a:rPr>
              <a:t>&lt;número&gt;</a:t>
            </a:fld>
            <a:endParaRPr b="0" lang="es-ES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3"/>
          </p:nvPr>
        </p:nvSpPr>
        <p:spPr>
          <a:xfrm>
            <a:off x="838080" y="6356520"/>
            <a:ext cx="2741760" cy="3636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buNone/>
              <a:defRPr b="0" lang="es-E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es-ES" sz="1400" spc="-1" strike="noStrike">
                <a:solidFill>
                  <a:srgbClr val="000000"/>
                </a:solidFill>
                <a:latin typeface="Times New Roman"/>
              </a:rPr>
              <a:t>&lt;fecha/hora&gt;</a:t>
            </a:r>
            <a:endParaRPr b="0" lang="es-E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s-ES" sz="44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E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32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ES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ES" sz="2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ES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4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ES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ES" sz="20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ES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0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ES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0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ES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0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ES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ángulo 462"/>
          <p:cNvSpPr/>
          <p:nvPr/>
        </p:nvSpPr>
        <p:spPr>
          <a:xfrm>
            <a:off x="5191560" y="180000"/>
            <a:ext cx="1827360" cy="592200"/>
          </a:xfrm>
          <a:prstGeom prst="rect">
            <a:avLst/>
          </a:prstGeom>
          <a:solidFill>
            <a:srgbClr val="6509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es-MX" sz="1800" spc="-1" strike="noStrike">
                <a:solidFill>
                  <a:schemeClr val="lt1"/>
                </a:solidFill>
                <a:latin typeface="Calibri"/>
                <a:ea typeface="DejaVu Sans"/>
              </a:rPr>
              <a:t>DIRECCIÓN</a:t>
            </a:r>
            <a:endParaRPr b="0" lang="es-ES" sz="18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es-E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2" name="Rectángulo 463"/>
          <p:cNvSpPr/>
          <p:nvPr/>
        </p:nvSpPr>
        <p:spPr>
          <a:xfrm>
            <a:off x="2520000" y="1482120"/>
            <a:ext cx="1827360" cy="592200"/>
          </a:xfrm>
          <a:prstGeom prst="rect">
            <a:avLst/>
          </a:prstGeom>
          <a:solidFill>
            <a:srgbClr val="7803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es-MX" sz="1500" spc="-1" strike="noStrike">
                <a:solidFill>
                  <a:schemeClr val="lt1"/>
                </a:solidFill>
                <a:latin typeface="Calibri"/>
                <a:ea typeface="DejaVu Sans"/>
              </a:rPr>
              <a:t>SUPERVISIÓN</a:t>
            </a:r>
            <a:endParaRPr b="0" lang="es-ES" sz="15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es-ES" sz="13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3" name="Rectángulo 464"/>
          <p:cNvSpPr/>
          <p:nvPr/>
        </p:nvSpPr>
        <p:spPr>
          <a:xfrm>
            <a:off x="871560" y="3600000"/>
            <a:ext cx="1827360" cy="592200"/>
          </a:xfrm>
          <a:prstGeom prst="rect">
            <a:avLst/>
          </a:prstGeom>
          <a:solidFill>
            <a:srgbClr val="51d1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s-MX" sz="1800" spc="-1" strike="noStrike">
                <a:solidFill>
                  <a:schemeClr val="lt1"/>
                </a:solidFill>
                <a:latin typeface="Calibri"/>
                <a:ea typeface="DejaVu Sans"/>
              </a:rPr>
              <a:t>Servicios generales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Rectángulo 465"/>
          <p:cNvSpPr/>
          <p:nvPr/>
        </p:nvSpPr>
        <p:spPr>
          <a:xfrm>
            <a:off x="3060000" y="3600000"/>
            <a:ext cx="1827360" cy="592200"/>
          </a:xfrm>
          <a:prstGeom prst="rect">
            <a:avLst/>
          </a:prstGeom>
          <a:solidFill>
            <a:srgbClr val="51d1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s-MX" sz="1800" spc="-1" strike="noStrike">
                <a:solidFill>
                  <a:schemeClr val="lt1"/>
                </a:solidFill>
                <a:latin typeface="Calibri"/>
                <a:ea typeface="DejaVu Sans"/>
              </a:rPr>
              <a:t>Servicios asistenciales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" name="Rectángulo 466"/>
          <p:cNvSpPr/>
          <p:nvPr/>
        </p:nvSpPr>
        <p:spPr>
          <a:xfrm>
            <a:off x="5220000" y="2286720"/>
            <a:ext cx="1827360" cy="592200"/>
          </a:xfrm>
          <a:prstGeom prst="rect">
            <a:avLst/>
          </a:prstGeom>
          <a:solidFill>
            <a:srgbClr val="51d1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s-MX" sz="1800" spc="-1" strike="noStrike">
                <a:solidFill>
                  <a:schemeClr val="lt1"/>
                </a:solidFill>
                <a:latin typeface="Calibri"/>
                <a:ea typeface="DejaVu Sans"/>
              </a:rPr>
              <a:t>Área sanitaria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6" name="Rectángulo 467"/>
          <p:cNvSpPr/>
          <p:nvPr/>
        </p:nvSpPr>
        <p:spPr>
          <a:xfrm>
            <a:off x="8971560" y="2286720"/>
            <a:ext cx="1827360" cy="592200"/>
          </a:xfrm>
          <a:prstGeom prst="rect">
            <a:avLst/>
          </a:prstGeom>
          <a:solidFill>
            <a:srgbClr val="51d1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s-MX" sz="1800" spc="-1" strike="noStrike">
                <a:solidFill>
                  <a:schemeClr val="lt1"/>
                </a:solidFill>
                <a:latin typeface="Calibri"/>
                <a:ea typeface="DejaVu Sans"/>
              </a:rPr>
              <a:t>Área Técnica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" name="Rectángulo 468"/>
          <p:cNvSpPr/>
          <p:nvPr/>
        </p:nvSpPr>
        <p:spPr>
          <a:xfrm>
            <a:off x="900000" y="4320000"/>
            <a:ext cx="1827360" cy="592200"/>
          </a:xfrm>
          <a:prstGeom prst="rect">
            <a:avLst/>
          </a:prstGeom>
          <a:solidFill>
            <a:srgbClr val="a146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s-MX" sz="1800" spc="-1" strike="noStrike">
                <a:solidFill>
                  <a:schemeClr val="lt1"/>
                </a:solidFill>
                <a:latin typeface="Calibri"/>
                <a:ea typeface="DejaVu Sans"/>
              </a:rPr>
              <a:t>Mantenimiento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8" name="Rectángulo 469"/>
          <p:cNvSpPr/>
          <p:nvPr/>
        </p:nvSpPr>
        <p:spPr>
          <a:xfrm>
            <a:off x="3060000" y="4528080"/>
            <a:ext cx="1827360" cy="592200"/>
          </a:xfrm>
          <a:prstGeom prst="rect">
            <a:avLst/>
          </a:prstGeom>
          <a:solidFill>
            <a:srgbClr val="a146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s-MX" sz="1800" spc="-1" strike="noStrike">
                <a:solidFill>
                  <a:schemeClr val="lt1"/>
                </a:solidFill>
                <a:latin typeface="Calibri"/>
                <a:ea typeface="DejaVu Sans"/>
              </a:rPr>
              <a:t>Gerocultores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Rectángulo 470"/>
          <p:cNvSpPr/>
          <p:nvPr/>
        </p:nvSpPr>
        <p:spPr>
          <a:xfrm>
            <a:off x="5220000" y="3780000"/>
            <a:ext cx="1827360" cy="592200"/>
          </a:xfrm>
          <a:prstGeom prst="rect">
            <a:avLst/>
          </a:prstGeom>
          <a:solidFill>
            <a:srgbClr val="bf81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es-MX" sz="1500" spc="-1" strike="noStrike">
                <a:solidFill>
                  <a:schemeClr val="lt1"/>
                </a:solidFill>
                <a:latin typeface="Calibri"/>
                <a:ea typeface="DejaVu Sans"/>
              </a:rPr>
              <a:t>JEFE ENFERMERÍA</a:t>
            </a:r>
            <a:endParaRPr b="0" lang="es-ES" sz="15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es-ES" sz="15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0" name="Rectángulo 471"/>
          <p:cNvSpPr/>
          <p:nvPr/>
        </p:nvSpPr>
        <p:spPr>
          <a:xfrm>
            <a:off x="5220000" y="3060000"/>
            <a:ext cx="1827360" cy="592200"/>
          </a:xfrm>
          <a:prstGeom prst="rect">
            <a:avLst/>
          </a:prstGeom>
          <a:solidFill>
            <a:srgbClr val="a146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es-MX" sz="1500" spc="-1" strike="noStrike">
                <a:solidFill>
                  <a:schemeClr val="lt1"/>
                </a:solidFill>
                <a:latin typeface="Calibri"/>
                <a:ea typeface="DejaVu Sans"/>
              </a:rPr>
              <a:t>MÉDICO</a:t>
            </a:r>
            <a:endParaRPr b="0" lang="es-ES" sz="15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es-ES" sz="15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" name="Rectángulo 472"/>
          <p:cNvSpPr/>
          <p:nvPr/>
        </p:nvSpPr>
        <p:spPr>
          <a:xfrm>
            <a:off x="7531560" y="3366720"/>
            <a:ext cx="1827360" cy="592200"/>
          </a:xfrm>
          <a:prstGeom prst="rect">
            <a:avLst/>
          </a:prstGeom>
          <a:solidFill>
            <a:srgbClr val="a146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es-MX" sz="1400" spc="-1" strike="noStrike">
                <a:solidFill>
                  <a:schemeClr val="lt1"/>
                </a:solidFill>
                <a:latin typeface="Calibri"/>
                <a:ea typeface="DejaVu Sans"/>
              </a:rPr>
              <a:t>TERAPEUTA OCUPACIONAL</a:t>
            </a:r>
            <a:endParaRPr b="0" lang="es-ES" sz="14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Rectángulo 473"/>
          <p:cNvSpPr/>
          <p:nvPr/>
        </p:nvSpPr>
        <p:spPr>
          <a:xfrm>
            <a:off x="900000" y="5760000"/>
            <a:ext cx="1827360" cy="592200"/>
          </a:xfrm>
          <a:prstGeom prst="rect">
            <a:avLst/>
          </a:prstGeom>
          <a:solidFill>
            <a:srgbClr val="e0c2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s-MX" sz="1800" spc="-1" strike="noStrike">
                <a:solidFill>
                  <a:schemeClr val="lt1"/>
                </a:solidFill>
                <a:latin typeface="Calibri"/>
                <a:ea typeface="DejaVu Sans"/>
              </a:rPr>
              <a:t>Limpieza y Lavandería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</p:txBody>
      </p:sp>
      <p:cxnSp>
        <p:nvCxnSpPr>
          <p:cNvPr id="53" name="Conector angular 480"/>
          <p:cNvCxnSpPr>
            <a:stCxn id="41" idx="2"/>
            <a:endCxn id="42" idx="0"/>
          </p:cNvCxnSpPr>
          <p:nvPr/>
        </p:nvCxnSpPr>
        <p:spPr>
          <a:xfrm rot="5400000">
            <a:off x="4414320" y="-208440"/>
            <a:ext cx="710280" cy="2671920"/>
          </a:xfrm>
          <a:prstGeom prst="bentConnector3">
            <a:avLst>
              <a:gd name="adj1" fmla="val 50152"/>
            </a:avLst>
          </a:prstGeom>
          <a:ln w="12700">
            <a:solidFill>
              <a:srgbClr val="002060"/>
            </a:solidFill>
            <a:round/>
          </a:ln>
        </p:spPr>
      </p:cxnSp>
      <p:cxnSp>
        <p:nvCxnSpPr>
          <p:cNvPr id="54" name="Conector angular 490"/>
          <p:cNvCxnSpPr>
            <a:stCxn id="42" idx="2"/>
            <a:endCxn id="43" idx="0"/>
          </p:cNvCxnSpPr>
          <p:nvPr/>
        </p:nvCxnSpPr>
        <p:spPr>
          <a:xfrm rot="5400000">
            <a:off x="1846440" y="2013120"/>
            <a:ext cx="1526040" cy="1648800"/>
          </a:xfrm>
          <a:prstGeom prst="bentConnector3">
            <a:avLst>
              <a:gd name="adj1" fmla="val 50070"/>
            </a:avLst>
          </a:prstGeom>
          <a:ln w="12700">
            <a:solidFill>
              <a:srgbClr val="002060"/>
            </a:solidFill>
            <a:round/>
            <a:tailEnd len="med" type="triangle" w="med"/>
          </a:ln>
        </p:spPr>
      </p:cxnSp>
      <p:cxnSp>
        <p:nvCxnSpPr>
          <p:cNvPr id="55" name="Conector angular 492"/>
          <p:cNvCxnSpPr>
            <a:stCxn id="42" idx="2"/>
            <a:endCxn id="45" idx="0"/>
          </p:cNvCxnSpPr>
          <p:nvPr/>
        </p:nvCxnSpPr>
        <p:spPr>
          <a:xfrm flipH="1" rot="16200000">
            <a:off x="4677480" y="830520"/>
            <a:ext cx="212760" cy="2700360"/>
          </a:xfrm>
          <a:prstGeom prst="bentConnector3">
            <a:avLst>
              <a:gd name="adj1" fmla="val 50169"/>
            </a:avLst>
          </a:prstGeom>
          <a:ln w="12700">
            <a:solidFill>
              <a:srgbClr val="002060"/>
            </a:solidFill>
            <a:round/>
            <a:tailEnd len="med" type="triangle" w="med"/>
          </a:ln>
        </p:spPr>
      </p:cxnSp>
      <p:cxnSp>
        <p:nvCxnSpPr>
          <p:cNvPr id="56" name="Conector angular 496"/>
          <p:cNvCxnSpPr>
            <a:stCxn id="42" idx="2"/>
            <a:endCxn id="46" idx="0"/>
          </p:cNvCxnSpPr>
          <p:nvPr/>
        </p:nvCxnSpPr>
        <p:spPr>
          <a:xfrm flipH="1" rot="16200000">
            <a:off x="6553080" y="-1045440"/>
            <a:ext cx="212760" cy="6451920"/>
          </a:xfrm>
          <a:prstGeom prst="bentConnector3">
            <a:avLst>
              <a:gd name="adj1" fmla="val 50000"/>
            </a:avLst>
          </a:prstGeom>
          <a:ln w="12700">
            <a:solidFill>
              <a:srgbClr val="002060"/>
            </a:solidFill>
            <a:round/>
            <a:tailEnd len="med" type="triangle" w="med"/>
          </a:ln>
        </p:spPr>
      </p:cxnSp>
      <p:cxnSp>
        <p:nvCxnSpPr>
          <p:cNvPr id="57" name="Conector angular 498"/>
          <p:cNvCxnSpPr>
            <a:stCxn id="42" idx="2"/>
            <a:endCxn id="44" idx="0"/>
          </p:cNvCxnSpPr>
          <p:nvPr/>
        </p:nvCxnSpPr>
        <p:spPr>
          <a:xfrm flipH="1" rot="16200000">
            <a:off x="2940840" y="2567160"/>
            <a:ext cx="1526040" cy="540360"/>
          </a:xfrm>
          <a:prstGeom prst="bentConnector3">
            <a:avLst>
              <a:gd name="adj1" fmla="val 50023"/>
            </a:avLst>
          </a:prstGeom>
          <a:ln w="12700">
            <a:solidFill>
              <a:srgbClr val="002060"/>
            </a:solidFill>
            <a:round/>
            <a:tailEnd len="med" type="triangle" w="med"/>
          </a:ln>
        </p:spPr>
      </p:cxnSp>
      <p:cxnSp>
        <p:nvCxnSpPr>
          <p:cNvPr id="58" name="Conector angular 500"/>
          <p:cNvCxnSpPr>
            <a:stCxn id="43" idx="1"/>
            <a:endCxn id="47" idx="1"/>
          </p:cNvCxnSpPr>
          <p:nvPr/>
        </p:nvCxnSpPr>
        <p:spPr>
          <a:xfrm flipH="1" flipV="1" rot="10800000">
            <a:off x="871200" y="3895920"/>
            <a:ext cx="28800" cy="720360"/>
          </a:xfrm>
          <a:prstGeom prst="bentConnector3">
            <a:avLst>
              <a:gd name="adj1" fmla="val -837974"/>
            </a:avLst>
          </a:prstGeom>
          <a:ln w="12700">
            <a:solidFill>
              <a:srgbClr val="002060"/>
            </a:solidFill>
            <a:round/>
          </a:ln>
        </p:spPr>
      </p:cxnSp>
      <p:cxnSp>
        <p:nvCxnSpPr>
          <p:cNvPr id="59" name="Conector angular 502"/>
          <p:cNvCxnSpPr>
            <a:stCxn id="43" idx="1"/>
            <a:endCxn id="52" idx="1"/>
          </p:cNvCxnSpPr>
          <p:nvPr/>
        </p:nvCxnSpPr>
        <p:spPr>
          <a:xfrm flipH="1" flipV="1" rot="10800000">
            <a:off x="871200" y="3895920"/>
            <a:ext cx="28800" cy="2160360"/>
          </a:xfrm>
          <a:prstGeom prst="bentConnector3">
            <a:avLst>
              <a:gd name="adj1" fmla="val -837974"/>
            </a:avLst>
          </a:prstGeom>
          <a:ln w="12700">
            <a:solidFill>
              <a:srgbClr val="002060"/>
            </a:solidFill>
            <a:round/>
          </a:ln>
        </p:spPr>
      </p:cxnSp>
      <p:cxnSp>
        <p:nvCxnSpPr>
          <p:cNvPr id="60" name="Conector angular 506"/>
          <p:cNvCxnSpPr>
            <a:stCxn id="44" idx="1"/>
            <a:endCxn id="48" idx="1"/>
          </p:cNvCxnSpPr>
          <p:nvPr/>
        </p:nvCxnSpPr>
        <p:spPr>
          <a:xfrm rot="10800000">
            <a:off x="3060000" y="3895920"/>
            <a:ext cx="360" cy="928440"/>
          </a:xfrm>
          <a:prstGeom prst="bentConnector3">
            <a:avLst>
              <a:gd name="adj1" fmla="val -50000000"/>
            </a:avLst>
          </a:prstGeom>
          <a:ln w="12700">
            <a:solidFill>
              <a:srgbClr val="002060"/>
            </a:solidFill>
            <a:round/>
          </a:ln>
        </p:spPr>
      </p:cxnSp>
      <p:cxnSp>
        <p:nvCxnSpPr>
          <p:cNvPr id="61" name="Conector recto 518"/>
          <p:cNvCxnSpPr>
            <a:stCxn id="46" idx="2"/>
            <a:endCxn id="51" idx="0"/>
          </p:cNvCxnSpPr>
          <p:nvPr/>
        </p:nvCxnSpPr>
        <p:spPr>
          <a:xfrm flipH="1">
            <a:off x="8445240" y="2878920"/>
            <a:ext cx="1440360" cy="488160"/>
          </a:xfrm>
          <a:prstGeom prst="straightConnector1">
            <a:avLst/>
          </a:prstGeom>
          <a:ln w="12700">
            <a:solidFill>
              <a:srgbClr val="002060"/>
            </a:solidFill>
            <a:round/>
          </a:ln>
        </p:spPr>
      </p:cxnSp>
      <p:sp>
        <p:nvSpPr>
          <p:cNvPr id="62" name="Rectángulo 1"/>
          <p:cNvSpPr/>
          <p:nvPr/>
        </p:nvSpPr>
        <p:spPr>
          <a:xfrm>
            <a:off x="5191560" y="900000"/>
            <a:ext cx="1827360" cy="592200"/>
          </a:xfrm>
          <a:prstGeom prst="rect">
            <a:avLst/>
          </a:prstGeom>
          <a:solidFill>
            <a:srgbClr val="7803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es-MX" sz="1400" spc="-1" strike="noStrike">
                <a:solidFill>
                  <a:schemeClr val="lt1"/>
                </a:solidFill>
                <a:latin typeface="Calibri"/>
                <a:ea typeface="DejaVu Sans"/>
              </a:rPr>
              <a:t>SUBDIRECCIÓN / TRABAJO SOCIAL</a:t>
            </a:r>
            <a:endParaRPr b="0" lang="es-ES" sz="1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es-ES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3" name="Rectángulo 2"/>
          <p:cNvSpPr/>
          <p:nvPr/>
        </p:nvSpPr>
        <p:spPr>
          <a:xfrm>
            <a:off x="2520000" y="1080000"/>
            <a:ext cx="1827360" cy="401040"/>
          </a:xfrm>
          <a:prstGeom prst="rect">
            <a:avLst/>
          </a:prstGeom>
          <a:solidFill>
            <a:srgbClr val="51d1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s-MX" sz="1800" spc="-1" strike="noStrike">
                <a:solidFill>
                  <a:schemeClr val="lt1"/>
                </a:solidFill>
                <a:latin typeface="Calibri"/>
                <a:ea typeface="DejaVu Sans"/>
              </a:rPr>
              <a:t>Área Residencial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Rectángulo 3"/>
          <p:cNvSpPr/>
          <p:nvPr/>
        </p:nvSpPr>
        <p:spPr>
          <a:xfrm>
            <a:off x="900000" y="5040000"/>
            <a:ext cx="1827360" cy="592200"/>
          </a:xfrm>
          <a:prstGeom prst="rect">
            <a:avLst/>
          </a:prstGeom>
          <a:solidFill>
            <a:srgbClr val="bf81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s-MX" sz="1800" spc="-1" strike="noStrike">
                <a:solidFill>
                  <a:schemeClr val="lt1"/>
                </a:solidFill>
                <a:latin typeface="Calibri"/>
                <a:ea typeface="DejaVu Sans"/>
              </a:rPr>
              <a:t>Cocina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</p:txBody>
      </p:sp>
      <p:cxnSp>
        <p:nvCxnSpPr>
          <p:cNvPr id="65" name="Conector recto 1"/>
          <p:cNvCxnSpPr>
            <a:stCxn id="50" idx="2"/>
            <a:endCxn id="49" idx="0"/>
          </p:cNvCxnSpPr>
          <p:nvPr/>
        </p:nvCxnSpPr>
        <p:spPr>
          <a:xfrm>
            <a:off x="6133680" y="3652200"/>
            <a:ext cx="360" cy="128160"/>
          </a:xfrm>
          <a:prstGeom prst="straightConnector1">
            <a:avLst/>
          </a:prstGeom>
          <a:ln w="12700">
            <a:solidFill>
              <a:srgbClr val="002060"/>
            </a:solidFill>
            <a:round/>
          </a:ln>
        </p:spPr>
      </p:cxnSp>
      <p:sp>
        <p:nvSpPr>
          <p:cNvPr id="66" name="Rectángulo 4"/>
          <p:cNvSpPr/>
          <p:nvPr/>
        </p:nvSpPr>
        <p:spPr>
          <a:xfrm>
            <a:off x="10231560" y="3366720"/>
            <a:ext cx="1827360" cy="592200"/>
          </a:xfrm>
          <a:prstGeom prst="rect">
            <a:avLst/>
          </a:prstGeom>
          <a:solidFill>
            <a:srgbClr val="a146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es-MX" sz="1500" spc="-1" strike="noStrike">
                <a:solidFill>
                  <a:schemeClr val="lt1"/>
                </a:solidFill>
                <a:latin typeface="Calibri"/>
                <a:ea typeface="DejaVu Sans"/>
              </a:rPr>
              <a:t>FISIOTERAPIA</a:t>
            </a:r>
            <a:endParaRPr b="0" lang="es-ES" sz="15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es-ES" sz="15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Rectángulo 5"/>
          <p:cNvSpPr/>
          <p:nvPr/>
        </p:nvSpPr>
        <p:spPr>
          <a:xfrm>
            <a:off x="8962560" y="4076640"/>
            <a:ext cx="1827360" cy="592200"/>
          </a:xfrm>
          <a:prstGeom prst="rect">
            <a:avLst/>
          </a:prstGeom>
          <a:solidFill>
            <a:srgbClr val="bf81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s-MX" sz="1500" spc="-1" strike="noStrike">
                <a:solidFill>
                  <a:schemeClr val="lt1"/>
                </a:solidFill>
                <a:latin typeface="Calibri"/>
                <a:ea typeface="DejaVu Sans"/>
              </a:rPr>
              <a:t>NEUROPSICOLOGÍA</a:t>
            </a:r>
            <a:endParaRPr b="0" lang="es-ES" sz="15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es-ES" sz="1500" spc="-1" strike="noStrike">
              <a:solidFill>
                <a:srgbClr val="000000"/>
              </a:solidFill>
              <a:latin typeface="Arial"/>
            </a:endParaRPr>
          </a:p>
        </p:txBody>
      </p:sp>
      <p:cxnSp>
        <p:nvCxnSpPr>
          <p:cNvPr id="68" name="Conector recto 3"/>
          <p:cNvCxnSpPr>
            <a:stCxn id="46" idx="2"/>
            <a:endCxn id="67" idx="-1"/>
          </p:cNvCxnSpPr>
          <p:nvPr/>
        </p:nvCxnSpPr>
        <p:spPr>
          <a:xfrm flipH="1">
            <a:off x="9876240" y="2878920"/>
            <a:ext cx="9360" cy="1198080"/>
          </a:xfrm>
          <a:prstGeom prst="straightConnector1">
            <a:avLst/>
          </a:prstGeom>
          <a:ln w="12700">
            <a:solidFill>
              <a:srgbClr val="002060"/>
            </a:solidFill>
            <a:round/>
          </a:ln>
        </p:spPr>
      </p:cxnSp>
      <p:cxnSp>
        <p:nvCxnSpPr>
          <p:cNvPr id="69" name="Conector recto 2"/>
          <p:cNvCxnSpPr>
            <a:endCxn id="66" idx="0"/>
          </p:cNvCxnSpPr>
          <p:nvPr/>
        </p:nvCxnSpPr>
        <p:spPr>
          <a:xfrm>
            <a:off x="9885600" y="2880000"/>
            <a:ext cx="1260000" cy="487080"/>
          </a:xfrm>
          <a:prstGeom prst="straightConnector1">
            <a:avLst/>
          </a:prstGeom>
          <a:ln w="12700">
            <a:solidFill>
              <a:srgbClr val="002060"/>
            </a:solidFill>
            <a:round/>
          </a:ln>
        </p:spPr>
      </p:cxnSp>
      <p:pic>
        <p:nvPicPr>
          <p:cNvPr id="70" name="" descr=""/>
          <p:cNvPicPr/>
          <p:nvPr/>
        </p:nvPicPr>
        <p:blipFill>
          <a:blip r:embed="rId1"/>
          <a:stretch/>
        </p:blipFill>
        <p:spPr>
          <a:xfrm rot="21585000">
            <a:off x="10480320" y="114120"/>
            <a:ext cx="1576080" cy="601200"/>
          </a:xfrm>
          <a:prstGeom prst="rect">
            <a:avLst/>
          </a:prstGeom>
          <a:ln w="0">
            <a:noFill/>
          </a:ln>
        </p:spPr>
      </p:pic>
      <p:sp>
        <p:nvSpPr>
          <p:cNvPr id="71" name="Rectángulo 6"/>
          <p:cNvSpPr/>
          <p:nvPr/>
        </p:nvSpPr>
        <p:spPr>
          <a:xfrm>
            <a:off x="5220000" y="4472640"/>
            <a:ext cx="1827360" cy="556200"/>
          </a:xfrm>
          <a:prstGeom prst="rect">
            <a:avLst/>
          </a:prstGeom>
          <a:solidFill>
            <a:srgbClr val="e0c2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es-MX" sz="1500" spc="-1" strike="noStrike">
                <a:solidFill>
                  <a:schemeClr val="lt1"/>
                </a:solidFill>
                <a:latin typeface="Calibri"/>
                <a:ea typeface="DejaVu Sans"/>
              </a:rPr>
              <a:t>DUEs</a:t>
            </a:r>
            <a:endParaRPr b="0" lang="es-ES" sz="1500" spc="-1" strike="noStrike">
              <a:solidFill>
                <a:srgbClr val="000000"/>
              </a:solidFill>
              <a:latin typeface="Arial"/>
            </a:endParaRPr>
          </a:p>
        </p:txBody>
      </p:sp>
      <p:cxnSp>
        <p:nvCxnSpPr>
          <p:cNvPr id="72" name="Conector recto 4"/>
          <p:cNvCxnSpPr>
            <a:endCxn id="71" idx="0"/>
          </p:cNvCxnSpPr>
          <p:nvPr/>
        </p:nvCxnSpPr>
        <p:spPr>
          <a:xfrm flipH="1">
            <a:off x="6133680" y="4373280"/>
            <a:ext cx="1080" cy="99720"/>
          </a:xfrm>
          <a:prstGeom prst="straightConnector1">
            <a:avLst/>
          </a:prstGeom>
          <a:ln w="12700">
            <a:solidFill>
              <a:srgbClr val="002060"/>
            </a:solidFill>
            <a:round/>
          </a:ln>
        </p:spPr>
      </p:cxnSp>
      <p:cxnSp>
        <p:nvCxnSpPr>
          <p:cNvPr id="73" name="Conector recto 5"/>
          <p:cNvCxnSpPr/>
          <p:nvPr/>
        </p:nvCxnSpPr>
        <p:spPr>
          <a:xfrm>
            <a:off x="6120000" y="2880000"/>
            <a:ext cx="1440" cy="181440"/>
          </a:xfrm>
          <a:prstGeom prst="straightConnector1">
            <a:avLst/>
          </a:prstGeom>
          <a:ln w="12700">
            <a:solidFill>
              <a:srgbClr val="002060"/>
            </a:solidFill>
            <a:round/>
          </a:ln>
        </p:spPr>
      </p:cxn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238</TotalTime>
  <Application>LibreOffice/7.5.5.2$Windows_X86_64 LibreOffice_project/ca8fe7424262805f223b9a2334bc7181abbcbf5e</Application>
  <AppVersion>15.0000</AppVersion>
  <Words>0</Words>
  <Paragraphs>0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2021-10-28T13:38:34Z</dcterms:created>
  <dc:creator>JHON</dc:creator>
  <dc:description/>
  <dc:language>es-ES</dc:language>
  <cp:lastModifiedBy/>
  <dcterms:modified xsi:type="dcterms:W3CDTF">2023-10-27T09:31:28Z</dcterms:modified>
  <cp:revision>27</cp:revision>
  <dc:subject/>
  <dc:title>Presentación de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Panorámica</vt:lpwstr>
  </property>
  <property fmtid="{D5CDD505-2E9C-101B-9397-08002B2CF9AE}" pid="3" name="Slides">
    <vt:i4>1</vt:i4>
  </property>
</Properties>
</file>