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Bonachela" initials="R" lastIdx="1" clrIdx="0">
    <p:extLst>
      <p:ext uri="{19B8F6BF-5375-455C-9EA6-DF929625EA0E}">
        <p15:presenceInfo xmlns:p15="http://schemas.microsoft.com/office/powerpoint/2012/main" userId="RosaBonach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06E"/>
    <a:srgbClr val="E60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20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8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3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2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47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3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84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64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10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11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C8D4-5F5B-4D05-8438-310E0562ADEF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58C6-792C-423B-822B-20D1538A9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557B72-267E-441C-915D-626318EBEBA6}"/>
              </a:ext>
            </a:extLst>
          </p:cNvPr>
          <p:cNvSpPr txBox="1"/>
          <p:nvPr/>
        </p:nvSpPr>
        <p:spPr>
          <a:xfrm>
            <a:off x="3916392" y="5175517"/>
            <a:ext cx="576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E60E85"/>
                </a:solidFill>
                <a:latin typeface="Century Gothic" panose="020B0502020202020204" pitchFamily="34" charset="0"/>
              </a:rPr>
              <a:t>Organigrama Residencia y Centro de día Municipal para mayores Almadén de la Plata</a:t>
            </a:r>
          </a:p>
        </p:txBody>
      </p:sp>
    </p:spTree>
    <p:extLst>
      <p:ext uri="{BB962C8B-B14F-4D97-AF65-F5344CB8AC3E}">
        <p14:creationId xmlns:p14="http://schemas.microsoft.com/office/powerpoint/2010/main" val="115634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D83D1F-6DC2-46F5-BE67-0F4183C09806}"/>
              </a:ext>
            </a:extLst>
          </p:cNvPr>
          <p:cNvSpPr txBox="1">
            <a:spLocks/>
          </p:cNvSpPr>
          <p:nvPr/>
        </p:nvSpPr>
        <p:spPr bwMode="auto">
          <a:xfrm>
            <a:off x="1160463" y="255588"/>
            <a:ext cx="8745537" cy="610392"/>
          </a:xfrm>
          <a:prstGeom prst="rect">
            <a:avLst/>
          </a:prstGeom>
          <a:solidFill>
            <a:srgbClr val="E60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ORGANIGRAMA RESIDENCIA MUNICIPAL PARA MAYORES Y CENTRO DE DIA ALMADÉN DE LA PLATA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42F4E8E-7E64-40AC-844D-77B282D0C296}"/>
              </a:ext>
            </a:extLst>
          </p:cNvPr>
          <p:cNvSpPr/>
          <p:nvPr/>
        </p:nvSpPr>
        <p:spPr>
          <a:xfrm>
            <a:off x="4953000" y="1272372"/>
            <a:ext cx="2415223" cy="975329"/>
          </a:xfrm>
          <a:prstGeom prst="ellipse">
            <a:avLst/>
          </a:prstGeom>
          <a:solidFill>
            <a:srgbClr val="D10168"/>
          </a:solidFill>
          <a:ln>
            <a:solidFill>
              <a:srgbClr val="E60E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DIRECCIÓN </a:t>
            </a:r>
          </a:p>
          <a:p>
            <a:pPr algn="ctr">
              <a:defRPr/>
            </a:pP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520FBB38-5C90-491F-A494-BB0845574F34}"/>
              </a:ext>
            </a:extLst>
          </p:cNvPr>
          <p:cNvSpPr/>
          <p:nvPr/>
        </p:nvSpPr>
        <p:spPr>
          <a:xfrm>
            <a:off x="357718" y="3120088"/>
            <a:ext cx="1152577" cy="414666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dirty="0">
                <a:latin typeface="Century Gothic" panose="020B0502020202020204" pitchFamily="34" charset="0"/>
              </a:rPr>
              <a:t>PSICÓLOGA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2A9B9F54-816F-4C6A-AB30-BC5F40D55ED8}"/>
              </a:ext>
            </a:extLst>
          </p:cNvPr>
          <p:cNvSpPr/>
          <p:nvPr/>
        </p:nvSpPr>
        <p:spPr>
          <a:xfrm>
            <a:off x="1616490" y="3135782"/>
            <a:ext cx="1474027" cy="412050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dirty="0">
                <a:latin typeface="Century Gothic" panose="020B0502020202020204" pitchFamily="34" charset="0"/>
              </a:rPr>
              <a:t>TRABAJADORA SOCIAL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E81379F7-01D2-44D5-9254-426490A2B6CE}"/>
              </a:ext>
            </a:extLst>
          </p:cNvPr>
          <p:cNvSpPr/>
          <p:nvPr/>
        </p:nvSpPr>
        <p:spPr>
          <a:xfrm>
            <a:off x="2665054" y="4617136"/>
            <a:ext cx="2758294" cy="412049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dirty="0">
                <a:latin typeface="Century Gothic" panose="020B0502020202020204" pitchFamily="34" charset="0"/>
              </a:rPr>
              <a:t>GEROCULTOR/A 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66BABE8E-29A6-411C-B128-633AEB202B63}"/>
              </a:ext>
            </a:extLst>
          </p:cNvPr>
          <p:cNvSpPr/>
          <p:nvPr/>
        </p:nvSpPr>
        <p:spPr>
          <a:xfrm>
            <a:off x="6642793" y="3121396"/>
            <a:ext cx="1225579" cy="412049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00" b="1" dirty="0">
                <a:latin typeface="Century Gothic" panose="020B0502020202020204" pitchFamily="34" charset="0"/>
              </a:rPr>
              <a:t>TERAPEUTA OCUPACIONAL</a:t>
            </a:r>
            <a:endParaRPr lang="es-ES" sz="1000" b="1" dirty="0">
              <a:latin typeface="Century Gothic" panose="020B0502020202020204" pitchFamily="34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0297DEFC-DE9F-45CE-AAE0-6BF75E71E76B}"/>
              </a:ext>
            </a:extLst>
          </p:cNvPr>
          <p:cNvSpPr/>
          <p:nvPr/>
        </p:nvSpPr>
        <p:spPr>
          <a:xfrm>
            <a:off x="934004" y="1002809"/>
            <a:ext cx="3110197" cy="1422728"/>
          </a:xfrm>
          <a:prstGeom prst="ellipse">
            <a:avLst/>
          </a:prstGeom>
          <a:solidFill>
            <a:srgbClr val="4F60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DIRECCION TERRITORIAL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JEFA DE SERVICIO</a:t>
            </a:r>
          </a:p>
          <a:p>
            <a:pPr algn="ctr">
              <a:defRPr/>
            </a:pP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3C5E1CE2-E28C-4443-AF53-C5C5FC18DBCF}"/>
              </a:ext>
            </a:extLst>
          </p:cNvPr>
          <p:cNvSpPr/>
          <p:nvPr/>
        </p:nvSpPr>
        <p:spPr>
          <a:xfrm>
            <a:off x="6022218" y="4617135"/>
            <a:ext cx="1846154" cy="412050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00" b="1" dirty="0">
                <a:latin typeface="Century Gothic" panose="020B0502020202020204" pitchFamily="34" charset="0"/>
              </a:rPr>
              <a:t>L</a:t>
            </a:r>
            <a:r>
              <a:rPr lang="es-ES" sz="1000" b="1" dirty="0">
                <a:latin typeface="Century Gothic" panose="020B0502020202020204" pitchFamily="34" charset="0"/>
              </a:rPr>
              <a:t>IMPIADOR/A </a:t>
            </a:r>
          </a:p>
        </p:txBody>
      </p: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4DE0F7F5-D619-48B1-BD9A-CA7D224CE176}"/>
              </a:ext>
            </a:extLst>
          </p:cNvPr>
          <p:cNvSpPr/>
          <p:nvPr/>
        </p:nvSpPr>
        <p:spPr>
          <a:xfrm>
            <a:off x="3254802" y="3154885"/>
            <a:ext cx="1225579" cy="412049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dirty="0">
                <a:latin typeface="Century Gothic" panose="020B0502020202020204" pitchFamily="34" charset="0"/>
              </a:rPr>
              <a:t>ENFERMERÍA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10E92B2-76CC-F53E-4C3E-3BEBADA34B04}"/>
              </a:ext>
            </a:extLst>
          </p:cNvPr>
          <p:cNvSpPr/>
          <p:nvPr/>
        </p:nvSpPr>
        <p:spPr>
          <a:xfrm>
            <a:off x="4956942" y="3168928"/>
            <a:ext cx="1152577" cy="414666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00" b="1" dirty="0">
                <a:latin typeface="Century Gothic" panose="020B0502020202020204" pitchFamily="34" charset="0"/>
              </a:rPr>
              <a:t>GOBERNANTA</a:t>
            </a:r>
            <a:endParaRPr lang="es-ES" sz="1000" b="1" dirty="0">
              <a:latin typeface="Century Gothic" panose="020B0502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6865F1B-5FA6-3EE6-6B3E-CEB16AFAE532}"/>
              </a:ext>
            </a:extLst>
          </p:cNvPr>
          <p:cNvSpPr/>
          <p:nvPr/>
        </p:nvSpPr>
        <p:spPr>
          <a:xfrm>
            <a:off x="8114033" y="3121396"/>
            <a:ext cx="1342446" cy="412049"/>
          </a:xfrm>
          <a:prstGeom prst="roundRect">
            <a:avLst/>
          </a:prstGeom>
          <a:solidFill>
            <a:srgbClr val="4F606E"/>
          </a:solidFill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000" b="1" dirty="0">
                <a:latin typeface="Century Gothic" panose="020B0502020202020204" pitchFamily="34" charset="0"/>
              </a:rPr>
              <a:t>MANTENIMIENTO</a:t>
            </a:r>
            <a:endParaRPr lang="es-ES" sz="1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F07E7E6-A2B4-BBA5-3900-666536F76517}"/>
              </a:ext>
            </a:extLst>
          </p:cNvPr>
          <p:cNvCxnSpPr/>
          <p:nvPr/>
        </p:nvCxnSpPr>
        <p:spPr>
          <a:xfrm>
            <a:off x="2519533" y="1567226"/>
            <a:ext cx="0" cy="2938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66467BB-67C9-5890-0F4D-3BAD4FDBD8ED}"/>
              </a:ext>
            </a:extLst>
          </p:cNvPr>
          <p:cNvCxnSpPr/>
          <p:nvPr/>
        </p:nvCxnSpPr>
        <p:spPr>
          <a:xfrm>
            <a:off x="4176584" y="1714172"/>
            <a:ext cx="654908" cy="0"/>
          </a:xfrm>
          <a:prstGeom prst="straightConnector1">
            <a:avLst/>
          </a:prstGeom>
          <a:ln>
            <a:solidFill>
              <a:srgbClr val="4F6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83807BC2-50E1-87CB-3CAD-B2695F248E82}"/>
              </a:ext>
            </a:extLst>
          </p:cNvPr>
          <p:cNvSpPr/>
          <p:nvPr/>
        </p:nvSpPr>
        <p:spPr>
          <a:xfrm rot="16200000">
            <a:off x="4528171" y="-1752856"/>
            <a:ext cx="494803" cy="8835709"/>
          </a:xfrm>
          <a:prstGeom prst="rightBrace">
            <a:avLst>
              <a:gd name="adj1" fmla="val 8333"/>
              <a:gd name="adj2" fmla="val 65943"/>
            </a:avLst>
          </a:prstGeom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73B3AFAA-3FCB-4F27-FBCE-30DCADE66C05}"/>
              </a:ext>
            </a:extLst>
          </p:cNvPr>
          <p:cNvSpPr/>
          <p:nvPr/>
        </p:nvSpPr>
        <p:spPr>
          <a:xfrm rot="16200000">
            <a:off x="5019312" y="1435713"/>
            <a:ext cx="494804" cy="5203320"/>
          </a:xfrm>
          <a:prstGeom prst="rightBrace">
            <a:avLst>
              <a:gd name="adj1" fmla="val 8333"/>
              <a:gd name="adj2" fmla="val 56206"/>
            </a:avLst>
          </a:prstGeom>
          <a:ln>
            <a:solidFill>
              <a:srgbClr val="4F6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9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77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48</Words>
  <Application>Microsoft Office PowerPoint</Application>
  <PresentationFormat>A4 (210 x 297 mm)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IsabelReyes</dc:creator>
  <cp:lastModifiedBy>Estela Gonzalez Diaz</cp:lastModifiedBy>
  <cp:revision>47</cp:revision>
  <cp:lastPrinted>2024-06-17T14:43:48Z</cp:lastPrinted>
  <dcterms:created xsi:type="dcterms:W3CDTF">2019-06-10T07:18:21Z</dcterms:created>
  <dcterms:modified xsi:type="dcterms:W3CDTF">2025-05-08T09:34:49Z</dcterms:modified>
</cp:coreProperties>
</file>