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1560" cy="36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</a:tabLst>
            </a:pPr>
            <a:r>
              <a:rPr b="0" lang="es-ES" sz="1400" spc="-1" strike="noStrike">
                <a:solidFill>
                  <a:srgbClr val="000000"/>
                </a:solidFill>
                <a:latin typeface="Times New Roman"/>
              </a:rPr>
              <a:t>Footer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39960" cy="36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fld id="{CC61A589-B3F6-40A9-A525-B05A35CEF96C}" type="slidenum">
              <a:rPr b="0" lang="es-MX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39960" cy="361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endParaRPr b="0" lang="es-ES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 462"/>
          <p:cNvSpPr/>
          <p:nvPr/>
        </p:nvSpPr>
        <p:spPr>
          <a:xfrm>
            <a:off x="6093720" y="180000"/>
            <a:ext cx="1825560" cy="590400"/>
          </a:xfrm>
          <a:prstGeom prst="rect">
            <a:avLst/>
          </a:prstGeom>
          <a:solidFill>
            <a:srgbClr val="6509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DIRECCIÓN</a:t>
            </a:r>
            <a:endParaRPr b="0" lang="es-ES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800" spc="-1" strike="noStrike">
              <a:latin typeface="Arial"/>
            </a:endParaRPr>
          </a:p>
        </p:txBody>
      </p:sp>
      <p:sp>
        <p:nvSpPr>
          <p:cNvPr id="40" name="Rectángulo 463"/>
          <p:cNvSpPr/>
          <p:nvPr/>
        </p:nvSpPr>
        <p:spPr>
          <a:xfrm>
            <a:off x="1953720" y="1800000"/>
            <a:ext cx="1825560" cy="899280"/>
          </a:xfrm>
          <a:prstGeom prst="rect">
            <a:avLst/>
          </a:prstGeom>
          <a:solidFill>
            <a:srgbClr val="780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rgbClr val="ffffff"/>
                </a:solidFill>
                <a:latin typeface="Calibri"/>
                <a:ea typeface="DejaVu Sans"/>
              </a:rPr>
              <a:t>SUPERVISIÓN</a:t>
            </a:r>
            <a:endParaRPr b="0" lang="es-ES" sz="1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500" spc="-1" strike="noStrike">
              <a:latin typeface="Arial"/>
            </a:endParaRPr>
          </a:p>
        </p:txBody>
      </p:sp>
      <p:sp>
        <p:nvSpPr>
          <p:cNvPr id="41" name="Rectángulo 464"/>
          <p:cNvSpPr/>
          <p:nvPr/>
        </p:nvSpPr>
        <p:spPr>
          <a:xfrm>
            <a:off x="900000" y="3780000"/>
            <a:ext cx="1825560" cy="59040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Servicios generales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42" name="Rectángulo 465"/>
          <p:cNvSpPr/>
          <p:nvPr/>
        </p:nvSpPr>
        <p:spPr>
          <a:xfrm>
            <a:off x="3060000" y="3780000"/>
            <a:ext cx="1825560" cy="59040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Servicios asistenciales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43" name="Rectángulo 466"/>
          <p:cNvSpPr/>
          <p:nvPr/>
        </p:nvSpPr>
        <p:spPr>
          <a:xfrm>
            <a:off x="9873720" y="2340000"/>
            <a:ext cx="1825560" cy="59040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Área sanitaria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44" name="Rectángulo 467"/>
          <p:cNvSpPr/>
          <p:nvPr/>
        </p:nvSpPr>
        <p:spPr>
          <a:xfrm>
            <a:off x="6120000" y="3008880"/>
            <a:ext cx="1825560" cy="59040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Área Técnica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45" name="Rectángulo 468"/>
          <p:cNvSpPr/>
          <p:nvPr/>
        </p:nvSpPr>
        <p:spPr>
          <a:xfrm>
            <a:off x="900000" y="4615560"/>
            <a:ext cx="1825560" cy="59040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Mantenimiento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46" name="Rectángulo 469"/>
          <p:cNvSpPr/>
          <p:nvPr/>
        </p:nvSpPr>
        <p:spPr>
          <a:xfrm>
            <a:off x="3060000" y="4680000"/>
            <a:ext cx="1825560" cy="59040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Gerocultores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47" name="Rectángulo 471"/>
          <p:cNvSpPr/>
          <p:nvPr/>
        </p:nvSpPr>
        <p:spPr>
          <a:xfrm>
            <a:off x="8974080" y="3699720"/>
            <a:ext cx="1825560" cy="71892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rgbClr val="ffffff"/>
                </a:solidFill>
                <a:latin typeface="Calibri"/>
                <a:ea typeface="DejaVu Sans"/>
              </a:rPr>
              <a:t>MÉDICO</a:t>
            </a:r>
            <a:endParaRPr b="0" lang="es-ES" sz="1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500" spc="-1" strike="noStrike">
              <a:latin typeface="Arial"/>
            </a:endParaRPr>
          </a:p>
        </p:txBody>
      </p:sp>
      <p:sp>
        <p:nvSpPr>
          <p:cNvPr id="48" name="Rectángulo 472"/>
          <p:cNvSpPr/>
          <p:nvPr/>
        </p:nvSpPr>
        <p:spPr>
          <a:xfrm>
            <a:off x="5040000" y="4860000"/>
            <a:ext cx="1799280" cy="71928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400" spc="-1" strike="noStrike">
                <a:solidFill>
                  <a:srgbClr val="ffffff"/>
                </a:solidFill>
                <a:latin typeface="Calibri"/>
                <a:ea typeface="DejaVu Sans"/>
              </a:rPr>
              <a:t>TERAPEUTA OCUPACIONAL</a:t>
            </a:r>
            <a:endParaRPr b="0" lang="es-ES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400" spc="-1" strike="noStrike">
              <a:latin typeface="Arial"/>
            </a:endParaRPr>
          </a:p>
        </p:txBody>
      </p:sp>
      <p:sp>
        <p:nvSpPr>
          <p:cNvPr id="49" name="Rectángulo 473"/>
          <p:cNvSpPr/>
          <p:nvPr/>
        </p:nvSpPr>
        <p:spPr>
          <a:xfrm>
            <a:off x="900000" y="6120000"/>
            <a:ext cx="1825560" cy="590400"/>
          </a:xfrm>
          <a:prstGeom prst="rect">
            <a:avLst/>
          </a:prstGeom>
          <a:solidFill>
            <a:srgbClr val="e0c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Limpieza y Lavandería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50" name="Conector angular 490"/>
          <p:cNvSpPr/>
          <p:nvPr/>
        </p:nvSpPr>
        <p:spPr>
          <a:xfrm rot="5400000">
            <a:off x="1799640" y="2712960"/>
            <a:ext cx="1080360" cy="1053720"/>
          </a:xfrm>
          <a:prstGeom prst="bentConnector3">
            <a:avLst>
              <a:gd name="adj1" fmla="val 64345"/>
            </a:avLst>
          </a:prstGeom>
          <a:noFill/>
          <a:ln w="12700">
            <a:solidFill>
              <a:srgbClr val="00206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onector angular 498"/>
          <p:cNvSpPr/>
          <p:nvPr/>
        </p:nvSpPr>
        <p:spPr>
          <a:xfrm flipH="1" rot="16200000">
            <a:off x="2879280" y="2686320"/>
            <a:ext cx="1080360" cy="1106280"/>
          </a:xfrm>
          <a:prstGeom prst="bentConnector3">
            <a:avLst>
              <a:gd name="adj1" fmla="val 64311"/>
            </a:avLst>
          </a:prstGeom>
          <a:noFill/>
          <a:ln w="12700">
            <a:solidFill>
              <a:srgbClr val="002060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onector angular 500"/>
          <p:cNvSpPr/>
          <p:nvPr/>
        </p:nvSpPr>
        <p:spPr>
          <a:xfrm rot="10800000">
            <a:off x="900000" y="4075200"/>
            <a:ext cx="360" cy="835560"/>
          </a:xfrm>
          <a:prstGeom prst="bentConnector3">
            <a:avLst>
              <a:gd name="adj1" fmla="val -200000000"/>
            </a:avLst>
          </a:pr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onector angular 502"/>
          <p:cNvSpPr/>
          <p:nvPr/>
        </p:nvSpPr>
        <p:spPr>
          <a:xfrm rot="10800000">
            <a:off x="900000" y="4075560"/>
            <a:ext cx="360" cy="2340000"/>
          </a:xfrm>
          <a:prstGeom prst="bentConnector3">
            <a:avLst>
              <a:gd name="adj1" fmla="val -200000000"/>
            </a:avLst>
          </a:pr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onector angular 506"/>
          <p:cNvSpPr/>
          <p:nvPr/>
        </p:nvSpPr>
        <p:spPr>
          <a:xfrm rot="16200000">
            <a:off x="3818880" y="4525560"/>
            <a:ext cx="309240" cy="360"/>
          </a:xfrm>
          <a:prstGeom prst="bentConnector2">
            <a:avLst/>
          </a:pr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onector recto 518"/>
          <p:cNvSpPr/>
          <p:nvPr/>
        </p:nvSpPr>
        <p:spPr>
          <a:xfrm flipH="1">
            <a:off x="5938920" y="3599640"/>
            <a:ext cx="1093320" cy="126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Rectángulo 1"/>
          <p:cNvSpPr/>
          <p:nvPr/>
        </p:nvSpPr>
        <p:spPr>
          <a:xfrm>
            <a:off x="6093720" y="1208880"/>
            <a:ext cx="1825560" cy="590400"/>
          </a:xfrm>
          <a:prstGeom prst="rect">
            <a:avLst/>
          </a:prstGeom>
          <a:solidFill>
            <a:srgbClr val="780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400" spc="-1" strike="noStrike">
                <a:solidFill>
                  <a:srgbClr val="ffffff"/>
                </a:solidFill>
                <a:latin typeface="Calibri"/>
                <a:ea typeface="DejaVu Sans"/>
              </a:rPr>
              <a:t>SUBDIRECCIÓN  </a:t>
            </a:r>
            <a:endParaRPr b="0" lang="es-ES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400" spc="-1" strike="noStrike">
              <a:latin typeface="Arial"/>
            </a:endParaRPr>
          </a:p>
        </p:txBody>
      </p:sp>
      <p:sp>
        <p:nvSpPr>
          <p:cNvPr id="57" name="Rectángulo 2"/>
          <p:cNvSpPr/>
          <p:nvPr/>
        </p:nvSpPr>
        <p:spPr>
          <a:xfrm>
            <a:off x="1953720" y="900000"/>
            <a:ext cx="1825560" cy="399240"/>
          </a:xfrm>
          <a:prstGeom prst="rect">
            <a:avLst/>
          </a:prstGeom>
          <a:solidFill>
            <a:srgbClr val="51d1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Área Residencial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58" name="Rectángulo 3"/>
          <p:cNvSpPr/>
          <p:nvPr/>
        </p:nvSpPr>
        <p:spPr>
          <a:xfrm>
            <a:off x="900000" y="5348880"/>
            <a:ext cx="1825560" cy="590400"/>
          </a:xfrm>
          <a:prstGeom prst="rect">
            <a:avLst/>
          </a:prstGeom>
          <a:solidFill>
            <a:srgbClr val="bf81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800" spc="-1" strike="noStrike">
                <a:solidFill>
                  <a:srgbClr val="ffffff"/>
                </a:solidFill>
                <a:latin typeface="Calibri"/>
                <a:ea typeface="DejaVu Sans"/>
              </a:rPr>
              <a:t>Cocina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59" name="Conector recto 1"/>
          <p:cNvSpPr/>
          <p:nvPr/>
        </p:nvSpPr>
        <p:spPr>
          <a:xfrm flipH="1" flipV="1">
            <a:off x="9873000" y="2634480"/>
            <a:ext cx="13320" cy="1064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Rectángulo 4"/>
          <p:cNvSpPr/>
          <p:nvPr/>
        </p:nvSpPr>
        <p:spPr>
          <a:xfrm>
            <a:off x="7740000" y="4860000"/>
            <a:ext cx="1825560" cy="77040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rgbClr val="ffffff"/>
                </a:solidFill>
                <a:latin typeface="Calibri"/>
                <a:ea typeface="DejaVu Sans"/>
              </a:rPr>
              <a:t>FISIOTERAPIA</a:t>
            </a:r>
            <a:endParaRPr b="0" lang="es-ES" sz="1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500" spc="-1" strike="noStrike">
              <a:latin typeface="Arial"/>
            </a:endParaRPr>
          </a:p>
        </p:txBody>
      </p:sp>
      <p:sp>
        <p:nvSpPr>
          <p:cNvPr id="61" name="Rectángulo 5"/>
          <p:cNvSpPr/>
          <p:nvPr/>
        </p:nvSpPr>
        <p:spPr>
          <a:xfrm>
            <a:off x="6120000" y="5940000"/>
            <a:ext cx="1825560" cy="590400"/>
          </a:xfrm>
          <a:prstGeom prst="rect">
            <a:avLst/>
          </a:prstGeom>
          <a:solidFill>
            <a:srgbClr val="a146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s-MX" sz="1500" spc="-1" strike="noStrike">
                <a:solidFill>
                  <a:srgbClr val="ffffff"/>
                </a:solidFill>
                <a:latin typeface="Calibri"/>
                <a:ea typeface="DejaVu Sans"/>
              </a:rPr>
              <a:t>NEUROPSICOLOGÍA</a:t>
            </a:r>
            <a:endParaRPr b="0" lang="es-ES" sz="1500" spc="-1" strike="noStrike">
              <a:latin typeface="Arial"/>
            </a:endParaRPr>
          </a:p>
        </p:txBody>
      </p:sp>
      <p:sp>
        <p:nvSpPr>
          <p:cNvPr id="62" name="Conector recto 3"/>
          <p:cNvSpPr/>
          <p:nvPr/>
        </p:nvSpPr>
        <p:spPr>
          <a:xfrm>
            <a:off x="7032960" y="3599640"/>
            <a:ext cx="360" cy="234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Conector recto 2"/>
          <p:cNvSpPr/>
          <p:nvPr/>
        </p:nvSpPr>
        <p:spPr>
          <a:xfrm>
            <a:off x="7032960" y="3599640"/>
            <a:ext cx="1620000" cy="1260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pic>
        <p:nvPicPr>
          <p:cNvPr id="64" name="" descr=""/>
          <p:cNvPicPr/>
          <p:nvPr/>
        </p:nvPicPr>
        <p:blipFill>
          <a:blip r:embed="rId1"/>
          <a:stretch/>
        </p:blipFill>
        <p:spPr>
          <a:xfrm rot="21585000">
            <a:off x="10478520" y="114120"/>
            <a:ext cx="1574280" cy="599400"/>
          </a:xfrm>
          <a:prstGeom prst="rect">
            <a:avLst/>
          </a:prstGeom>
          <a:ln w="0">
            <a:noFill/>
          </a:ln>
        </p:spPr>
      </p:pic>
      <p:sp>
        <p:nvSpPr>
          <p:cNvPr id="65" name="Conector recto 4"/>
          <p:cNvSpPr/>
          <p:nvPr/>
        </p:nvSpPr>
        <p:spPr>
          <a:xfrm flipH="1" flipV="1">
            <a:off x="11698560" y="2635200"/>
            <a:ext cx="26280" cy="2322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Rectángulo 470"/>
          <p:cNvSpPr/>
          <p:nvPr/>
        </p:nvSpPr>
        <p:spPr>
          <a:xfrm>
            <a:off x="9522000" y="1269000"/>
            <a:ext cx="2519280" cy="539280"/>
          </a:xfrm>
          <a:prstGeom prst="rect">
            <a:avLst/>
          </a:prstGeom>
          <a:solidFill>
            <a:srgbClr val="800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rgbClr val="ffffff"/>
                </a:solidFill>
                <a:latin typeface="Calibri"/>
                <a:ea typeface="DejaVu Sans"/>
              </a:rPr>
              <a:t>COORDINADOR ENFERMERÍA</a:t>
            </a:r>
            <a:endParaRPr b="0" lang="es-ES" sz="15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500" spc="-1" strike="noStrike">
              <a:latin typeface="Arial"/>
            </a:endParaRPr>
          </a:p>
        </p:txBody>
      </p:sp>
      <p:sp>
        <p:nvSpPr>
          <p:cNvPr id="67" name="Conector recto 6"/>
          <p:cNvSpPr/>
          <p:nvPr/>
        </p:nvSpPr>
        <p:spPr>
          <a:xfrm>
            <a:off x="10781640" y="1808640"/>
            <a:ext cx="5040" cy="5313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onector recto 7"/>
          <p:cNvSpPr/>
          <p:nvPr/>
        </p:nvSpPr>
        <p:spPr>
          <a:xfrm flipV="1">
            <a:off x="7006680" y="1798920"/>
            <a:ext cx="360" cy="309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Rectángulo 7"/>
          <p:cNvSpPr/>
          <p:nvPr/>
        </p:nvSpPr>
        <p:spPr>
          <a:xfrm>
            <a:off x="9900000" y="4680000"/>
            <a:ext cx="1825560" cy="554400"/>
          </a:xfrm>
          <a:prstGeom prst="rect">
            <a:avLst/>
          </a:prstGeom>
          <a:solidFill>
            <a:srgbClr val="e0c2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500" spc="-1" strike="noStrike">
                <a:solidFill>
                  <a:srgbClr val="ffffff"/>
                </a:solidFill>
                <a:latin typeface="Calibri"/>
                <a:ea typeface="DejaVu Sans"/>
              </a:rPr>
              <a:t>DUEs</a:t>
            </a:r>
            <a:endParaRPr b="0" lang="es-ES" sz="1500" spc="-1" strike="noStrike">
              <a:latin typeface="Arial"/>
            </a:endParaRPr>
          </a:p>
        </p:txBody>
      </p:sp>
      <p:sp>
        <p:nvSpPr>
          <p:cNvPr id="70" name="Rectángulo 6"/>
          <p:cNvSpPr/>
          <p:nvPr/>
        </p:nvSpPr>
        <p:spPr>
          <a:xfrm>
            <a:off x="6093720" y="2108880"/>
            <a:ext cx="1825560" cy="590400"/>
          </a:xfrm>
          <a:prstGeom prst="rect">
            <a:avLst/>
          </a:prstGeom>
          <a:solidFill>
            <a:srgbClr val="780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s-MX" sz="1400" spc="-1" strike="noStrike">
                <a:solidFill>
                  <a:srgbClr val="ffffff"/>
                </a:solidFill>
                <a:latin typeface="Calibri"/>
                <a:ea typeface="DejaVu Sans"/>
              </a:rPr>
              <a:t> </a:t>
            </a:r>
            <a:r>
              <a:rPr b="1" lang="es-MX" sz="1400" spc="-1" strike="noStrike">
                <a:solidFill>
                  <a:srgbClr val="ffffff"/>
                </a:solidFill>
                <a:latin typeface="Calibri"/>
                <a:ea typeface="DejaVu Sans"/>
              </a:rPr>
              <a:t>TRABAJO SOCIAL</a:t>
            </a:r>
            <a:endParaRPr b="0" lang="es-ES" sz="1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s-ES" sz="1400" spc="-1" strike="noStrike">
              <a:latin typeface="Arial"/>
            </a:endParaRPr>
          </a:p>
        </p:txBody>
      </p:sp>
      <p:sp>
        <p:nvSpPr>
          <p:cNvPr id="71" name="Conector recto 5"/>
          <p:cNvSpPr/>
          <p:nvPr/>
        </p:nvSpPr>
        <p:spPr>
          <a:xfrm>
            <a:off x="2866680" y="1299600"/>
            <a:ext cx="360" cy="5004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onector recto 8"/>
          <p:cNvSpPr/>
          <p:nvPr/>
        </p:nvSpPr>
        <p:spPr>
          <a:xfrm>
            <a:off x="7006680" y="770760"/>
            <a:ext cx="360" cy="4381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onector recto 9"/>
          <p:cNvSpPr/>
          <p:nvPr/>
        </p:nvSpPr>
        <p:spPr>
          <a:xfrm>
            <a:off x="190440" y="5642280"/>
            <a:ext cx="709560" cy="1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2700">
            <a:solidFill>
              <a:srgbClr val="00206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</TotalTime>
  <Application>LibreOffice/7.2.0.4$Windows_X86_64 LibreOffice_project/9a9c6381e3f7a62afc1329bd359cc48accb6435b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2021-10-28T13:38:34Z</dcterms:created>
  <dc:creator>JHON</dc:creator>
  <dc:description/>
  <dc:language>es-ES</dc:language>
  <cp:lastModifiedBy/>
  <dcterms:modified xsi:type="dcterms:W3CDTF">2025-01-21T15:35:54Z</dcterms:modified>
  <cp:revision>31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Panorámica</vt:lpwstr>
  </property>
  <property fmtid="{D5CDD505-2E9C-101B-9397-08002B2CF9AE}" pid="3" name="Slides">
    <vt:i4>1</vt:i4>
  </property>
</Properties>
</file>