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797675" cy="9872663"/>
  <p:custDataLst>
    <p:tags r:id="rId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ugal San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ugal Sans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ugal Sans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ugal Sans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ugal Sans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ugal Sans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ugal Sans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ugal Sans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ugal San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02">
          <p15:clr>
            <a:srgbClr val="A4A3A4"/>
          </p15:clr>
        </p15:guide>
        <p15:guide id="2" orient="horz" pos="2976">
          <p15:clr>
            <a:srgbClr val="A4A3A4"/>
          </p15:clr>
        </p15:guide>
        <p15:guide id="3" orient="horz" pos="1117">
          <p15:clr>
            <a:srgbClr val="A4A3A4"/>
          </p15:clr>
        </p15:guide>
        <p15:guide id="4" pos="22">
          <p15:clr>
            <a:srgbClr val="A4A3A4"/>
          </p15:clr>
        </p15:guide>
        <p15:guide id="5" pos="5511">
          <p15:clr>
            <a:srgbClr val="A4A3A4"/>
          </p15:clr>
        </p15:guide>
        <p15:guide id="6" pos="521">
          <p15:clr>
            <a:srgbClr val="A4A3A4"/>
          </p15:clr>
        </p15:guide>
        <p15:guide id="7" pos="501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42BA"/>
    <a:srgbClr val="CCE4FC"/>
    <a:srgbClr val="ACD3FA"/>
    <a:srgbClr val="0099FF"/>
    <a:srgbClr val="99CCFF"/>
    <a:srgbClr val="0A56A4"/>
    <a:srgbClr val="E3F0FD"/>
    <a:srgbClr val="CC9900"/>
    <a:srgbClr val="FF0000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32" autoAdjust="0"/>
    <p:restoredTop sz="64203" autoAdjust="0"/>
  </p:normalViewPr>
  <p:slideViewPr>
    <p:cSldViewPr>
      <p:cViewPr varScale="1">
        <p:scale>
          <a:sx n="112" d="100"/>
          <a:sy n="112" d="100"/>
        </p:scale>
        <p:origin x="1062" y="96"/>
      </p:cViewPr>
      <p:guideLst>
        <p:guide orient="horz" pos="3702"/>
        <p:guide orient="horz" pos="2976"/>
        <p:guide orient="horz" pos="1117"/>
        <p:guide pos="22"/>
        <p:guide pos="5511"/>
        <p:guide pos="521"/>
        <p:guide pos="50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218"/>
    </p:cViewPr>
  </p:sorterViewPr>
  <p:notesViewPr>
    <p:cSldViewPr>
      <p:cViewPr varScale="1">
        <p:scale>
          <a:sx n="61" d="100"/>
          <a:sy n="61" d="100"/>
        </p:scale>
        <p:origin x="-3402" y="-96"/>
      </p:cViewPr>
      <p:guideLst>
        <p:guide orient="horz" pos="3109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E13C71-3104-48DD-8BBD-AD8A02C4717E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8F44F1BF-B987-4B1C-9572-5742B340BD8F}">
      <dgm:prSet phldrT="[Texto]" custT="1"/>
      <dgm:spPr>
        <a:solidFill>
          <a:srgbClr val="0A56A4"/>
        </a:solidFill>
        <a:ln>
          <a:solidFill>
            <a:srgbClr val="0642BA"/>
          </a:solidFill>
        </a:ln>
      </dgm:spPr>
      <dgm:t>
        <a:bodyPr/>
        <a:lstStyle/>
        <a:p>
          <a:r>
            <a:rPr lang="es-ES" sz="900" dirty="0">
              <a:solidFill>
                <a:schemeClr val="bg1"/>
              </a:solidFill>
              <a:latin typeface="Century Gothic" panose="020B0502020202020204" pitchFamily="34" charset="0"/>
            </a:rPr>
            <a:t>Dirección  </a:t>
          </a:r>
        </a:p>
      </dgm:t>
    </dgm:pt>
    <dgm:pt modelId="{E9DC08A4-F9A1-475D-BEA7-CDDC2EFD70E5}" type="parTrans" cxnId="{B0167A03-129D-484A-94B7-6B34A2738FC1}">
      <dgm:prSet/>
      <dgm:spPr/>
      <dgm:t>
        <a:bodyPr/>
        <a:lstStyle/>
        <a:p>
          <a:endParaRPr lang="es-ES"/>
        </a:p>
      </dgm:t>
    </dgm:pt>
    <dgm:pt modelId="{9E44601C-6F05-4C7C-8A7A-846723F35C72}" type="sibTrans" cxnId="{B0167A03-129D-484A-94B7-6B34A2738FC1}">
      <dgm:prSet/>
      <dgm:spPr/>
      <dgm:t>
        <a:bodyPr/>
        <a:lstStyle/>
        <a:p>
          <a:endParaRPr lang="es-ES"/>
        </a:p>
      </dgm:t>
    </dgm:pt>
    <dgm:pt modelId="{D34E7DE0-98D7-4E1A-BF75-270C33FDC33D}">
      <dgm:prSet phldrT="[Texto]" custT="1"/>
      <dgm:spPr>
        <a:solidFill>
          <a:srgbClr val="99CCFF"/>
        </a:solidFill>
        <a:ln>
          <a:solidFill>
            <a:srgbClr val="0642BA"/>
          </a:solidFill>
        </a:ln>
      </dgm:spPr>
      <dgm:t>
        <a:bodyPr/>
        <a:lstStyle/>
        <a:p>
          <a:r>
            <a:rPr lang="es-ES" sz="900" dirty="0">
              <a:solidFill>
                <a:schemeClr val="bg1"/>
              </a:solidFill>
              <a:latin typeface="Century Gothic" panose="020B0502020202020204" pitchFamily="34" charset="0"/>
            </a:rPr>
            <a:t>Administración </a:t>
          </a:r>
        </a:p>
      </dgm:t>
    </dgm:pt>
    <dgm:pt modelId="{82F1535A-B75D-447A-90A8-158065349B58}" type="parTrans" cxnId="{8D47E8CB-7A2E-4F02-B240-48F3FF36CD4E}">
      <dgm:prSet/>
      <dgm:spPr>
        <a:ln>
          <a:solidFill>
            <a:srgbClr val="0642BA"/>
          </a:solidFill>
        </a:ln>
      </dgm:spPr>
      <dgm:t>
        <a:bodyPr/>
        <a:lstStyle/>
        <a:p>
          <a:endParaRPr lang="es-ES"/>
        </a:p>
      </dgm:t>
    </dgm:pt>
    <dgm:pt modelId="{793932F7-0B5E-4727-9B04-6A7F81D5B2D7}" type="sibTrans" cxnId="{8D47E8CB-7A2E-4F02-B240-48F3FF36CD4E}">
      <dgm:prSet/>
      <dgm:spPr/>
      <dgm:t>
        <a:bodyPr/>
        <a:lstStyle/>
        <a:p>
          <a:endParaRPr lang="es-ES"/>
        </a:p>
      </dgm:t>
    </dgm:pt>
    <dgm:pt modelId="{9E2A7CCC-2E00-4171-9C46-6063CE5D1053}">
      <dgm:prSet phldrT="[Texto]" custT="1"/>
      <dgm:spPr>
        <a:solidFill>
          <a:srgbClr val="99CCFF"/>
        </a:solidFill>
        <a:ln>
          <a:solidFill>
            <a:srgbClr val="0642BA"/>
          </a:solidFill>
        </a:ln>
      </dgm:spPr>
      <dgm:t>
        <a:bodyPr/>
        <a:lstStyle/>
        <a:p>
          <a:r>
            <a:rPr lang="es-ES" sz="900" dirty="0">
              <a:solidFill>
                <a:schemeClr val="bg1"/>
              </a:solidFill>
              <a:latin typeface="Century Gothic" panose="020B0502020202020204" pitchFamily="34" charset="0"/>
            </a:rPr>
            <a:t>Gobernanta</a:t>
          </a:r>
          <a:r>
            <a:rPr lang="es-ES" sz="900" dirty="0">
              <a:latin typeface="Century Gothic" panose="020B0502020202020204" pitchFamily="34" charset="0"/>
            </a:rPr>
            <a:t> </a:t>
          </a:r>
        </a:p>
      </dgm:t>
    </dgm:pt>
    <dgm:pt modelId="{2F174DC9-C29D-461F-8031-9651F7E7E4F6}" type="parTrans" cxnId="{35ABFC74-E796-49EC-A6A6-126F950725F9}">
      <dgm:prSet/>
      <dgm:spPr>
        <a:ln>
          <a:solidFill>
            <a:srgbClr val="0642BA"/>
          </a:solidFill>
        </a:ln>
      </dgm:spPr>
      <dgm:t>
        <a:bodyPr/>
        <a:lstStyle/>
        <a:p>
          <a:endParaRPr lang="es-ES"/>
        </a:p>
      </dgm:t>
    </dgm:pt>
    <dgm:pt modelId="{2133E2EA-5C7F-43A5-AF4E-D0BE9CDF4F87}" type="sibTrans" cxnId="{35ABFC74-E796-49EC-A6A6-126F950725F9}">
      <dgm:prSet/>
      <dgm:spPr/>
      <dgm:t>
        <a:bodyPr/>
        <a:lstStyle/>
        <a:p>
          <a:endParaRPr lang="es-ES"/>
        </a:p>
      </dgm:t>
    </dgm:pt>
    <dgm:pt modelId="{F8D84C9D-0ADE-4799-9C91-680743B52FAA}">
      <dgm:prSet phldrT="[Texto]" custT="1"/>
      <dgm:spPr>
        <a:solidFill>
          <a:srgbClr val="99CCFF"/>
        </a:solidFill>
        <a:ln>
          <a:solidFill>
            <a:srgbClr val="0642BA"/>
          </a:solidFill>
        </a:ln>
      </dgm:spPr>
      <dgm:t>
        <a:bodyPr/>
        <a:lstStyle/>
        <a:p>
          <a:r>
            <a:rPr lang="es-ES" sz="900" dirty="0">
              <a:solidFill>
                <a:schemeClr val="bg1"/>
              </a:solidFill>
              <a:latin typeface="Century Gothic" panose="020B0502020202020204" pitchFamily="34" charset="0"/>
            </a:rPr>
            <a:t>Mantenimiento </a:t>
          </a:r>
        </a:p>
      </dgm:t>
    </dgm:pt>
    <dgm:pt modelId="{75A18798-7CB9-43E2-8677-A0F42ACC5FA4}" type="parTrans" cxnId="{2772524F-0F94-44B4-AD3F-DB697C306484}">
      <dgm:prSet/>
      <dgm:spPr>
        <a:ln>
          <a:solidFill>
            <a:srgbClr val="0642BA"/>
          </a:solidFill>
        </a:ln>
      </dgm:spPr>
      <dgm:t>
        <a:bodyPr/>
        <a:lstStyle/>
        <a:p>
          <a:endParaRPr lang="es-ES"/>
        </a:p>
      </dgm:t>
    </dgm:pt>
    <dgm:pt modelId="{984540F1-3795-4FBA-838F-CA3EB72AA2CD}" type="sibTrans" cxnId="{2772524F-0F94-44B4-AD3F-DB697C306484}">
      <dgm:prSet/>
      <dgm:spPr/>
      <dgm:t>
        <a:bodyPr/>
        <a:lstStyle/>
        <a:p>
          <a:endParaRPr lang="es-ES"/>
        </a:p>
      </dgm:t>
    </dgm:pt>
    <dgm:pt modelId="{228D9DCA-FBFB-4C24-8C34-459B392EF265}" type="asst">
      <dgm:prSet phldrT="[Texto]" custT="1"/>
      <dgm:spPr>
        <a:solidFill>
          <a:srgbClr val="0099FF"/>
        </a:solidFill>
        <a:ln>
          <a:solidFill>
            <a:srgbClr val="0642BA"/>
          </a:solidFill>
        </a:ln>
      </dgm:spPr>
      <dgm:t>
        <a:bodyPr/>
        <a:lstStyle/>
        <a:p>
          <a:r>
            <a:rPr lang="es-ES" sz="900" dirty="0">
              <a:solidFill>
                <a:schemeClr val="bg1"/>
              </a:solidFill>
              <a:latin typeface="Century Gothic" panose="020B0502020202020204" pitchFamily="34" charset="0"/>
            </a:rPr>
            <a:t>Servicios</a:t>
          </a:r>
        </a:p>
      </dgm:t>
    </dgm:pt>
    <dgm:pt modelId="{D926BA7D-D3C0-4E3F-B958-34785BBDC7F9}" type="parTrans" cxnId="{1DDA4C4E-C666-4640-ACB8-0F03E84628DE}">
      <dgm:prSet/>
      <dgm:spPr/>
      <dgm:t>
        <a:bodyPr/>
        <a:lstStyle/>
        <a:p>
          <a:endParaRPr lang="es-ES"/>
        </a:p>
      </dgm:t>
    </dgm:pt>
    <dgm:pt modelId="{C0CDD9E4-7FA1-43C7-9E36-28E6707DA019}" type="sibTrans" cxnId="{1DDA4C4E-C666-4640-ACB8-0F03E84628DE}">
      <dgm:prSet/>
      <dgm:spPr/>
      <dgm:t>
        <a:bodyPr/>
        <a:lstStyle/>
        <a:p>
          <a:endParaRPr lang="es-ES"/>
        </a:p>
      </dgm:t>
    </dgm:pt>
    <dgm:pt modelId="{1F60E7B5-F0B4-479F-BCED-ACDA4BF6D2F3}" type="asst">
      <dgm:prSet phldrT="[Texto]" custT="1"/>
      <dgm:spPr>
        <a:solidFill>
          <a:srgbClr val="0099FF"/>
        </a:solidFill>
        <a:ln>
          <a:solidFill>
            <a:srgbClr val="0642BA"/>
          </a:solidFill>
        </a:ln>
      </dgm:spPr>
      <dgm:t>
        <a:bodyPr/>
        <a:lstStyle/>
        <a:p>
          <a:r>
            <a:rPr lang="es-ES" sz="900" dirty="0">
              <a:solidFill>
                <a:schemeClr val="bg1"/>
              </a:solidFill>
              <a:latin typeface="Century Gothic" panose="020B0502020202020204" pitchFamily="34" charset="0"/>
            </a:rPr>
            <a:t>Medico</a:t>
          </a:r>
        </a:p>
      </dgm:t>
    </dgm:pt>
    <dgm:pt modelId="{D369506F-F384-420A-8C92-894816637859}" type="sibTrans" cxnId="{D67FCB3E-ADDC-4FC8-AC66-60D277954FB7}">
      <dgm:prSet/>
      <dgm:spPr/>
      <dgm:t>
        <a:bodyPr/>
        <a:lstStyle/>
        <a:p>
          <a:endParaRPr lang="es-ES"/>
        </a:p>
      </dgm:t>
    </dgm:pt>
    <dgm:pt modelId="{E764E803-E11D-4E39-81B9-80CA9A94BEEB}" type="parTrans" cxnId="{D67FCB3E-ADDC-4FC8-AC66-60D277954FB7}">
      <dgm:prSet/>
      <dgm:spPr/>
      <dgm:t>
        <a:bodyPr/>
        <a:lstStyle/>
        <a:p>
          <a:endParaRPr lang="es-ES"/>
        </a:p>
      </dgm:t>
    </dgm:pt>
    <dgm:pt modelId="{8685C510-A73A-485D-85E5-2E880F559D0E}" type="asst">
      <dgm:prSet phldrT="[Texto]" custT="1"/>
      <dgm:spPr>
        <a:solidFill>
          <a:srgbClr val="99CCFF"/>
        </a:solidFill>
        <a:ln>
          <a:solidFill>
            <a:srgbClr val="0642BA"/>
          </a:solidFill>
        </a:ln>
      </dgm:spPr>
      <dgm:t>
        <a:bodyPr/>
        <a:lstStyle/>
        <a:p>
          <a:r>
            <a:rPr lang="es-ES" sz="900" dirty="0">
              <a:solidFill>
                <a:schemeClr val="bg1"/>
              </a:solidFill>
              <a:latin typeface="Century Gothic" panose="020B0502020202020204" pitchFamily="34" charset="0"/>
            </a:rPr>
            <a:t>Área asistencial </a:t>
          </a:r>
        </a:p>
      </dgm:t>
    </dgm:pt>
    <dgm:pt modelId="{ED55217C-D72D-4403-9A0A-89913C21CF3E}" type="parTrans" cxnId="{1F9E3F50-A5E8-420E-AA02-F90EED44EBA2}">
      <dgm:prSet/>
      <dgm:spPr>
        <a:ln>
          <a:solidFill>
            <a:srgbClr val="0642BA"/>
          </a:solidFill>
        </a:ln>
      </dgm:spPr>
      <dgm:t>
        <a:bodyPr/>
        <a:lstStyle/>
        <a:p>
          <a:endParaRPr lang="es-ES"/>
        </a:p>
      </dgm:t>
    </dgm:pt>
    <dgm:pt modelId="{ED697DBD-54D8-48C5-830A-28A63AF5E2EA}" type="sibTrans" cxnId="{1F9E3F50-A5E8-420E-AA02-F90EED44EBA2}">
      <dgm:prSet/>
      <dgm:spPr/>
      <dgm:t>
        <a:bodyPr/>
        <a:lstStyle/>
        <a:p>
          <a:endParaRPr lang="es-ES"/>
        </a:p>
      </dgm:t>
    </dgm:pt>
    <dgm:pt modelId="{05F848B1-FB50-4DEE-967F-81CCDE241528}">
      <dgm:prSet phldrT="[Texto]" custT="1"/>
      <dgm:spPr>
        <a:solidFill>
          <a:srgbClr val="99CCFF"/>
        </a:solidFill>
        <a:ln>
          <a:solidFill>
            <a:srgbClr val="0642BA"/>
          </a:solidFill>
        </a:ln>
      </dgm:spPr>
      <dgm:t>
        <a:bodyPr/>
        <a:lstStyle/>
        <a:p>
          <a:r>
            <a:rPr lang="es-ES" sz="900" dirty="0">
              <a:solidFill>
                <a:schemeClr val="bg1"/>
              </a:solidFill>
              <a:latin typeface="Century Gothic" panose="020B0502020202020204" pitchFamily="34" charset="0"/>
            </a:rPr>
            <a:t>Área psicosocial</a:t>
          </a:r>
        </a:p>
      </dgm:t>
    </dgm:pt>
    <dgm:pt modelId="{1795CA4F-2B2C-47CB-8788-3FC7D9691794}" type="parTrans" cxnId="{863206E8-67C7-4D0B-B90C-5031B6BD67DD}">
      <dgm:prSet/>
      <dgm:spPr>
        <a:ln>
          <a:solidFill>
            <a:srgbClr val="0642BA"/>
          </a:solidFill>
        </a:ln>
      </dgm:spPr>
      <dgm:t>
        <a:bodyPr/>
        <a:lstStyle/>
        <a:p>
          <a:endParaRPr lang="es-ES"/>
        </a:p>
      </dgm:t>
    </dgm:pt>
    <dgm:pt modelId="{CA3E0CFD-3986-43E2-8671-4E05BC3ADED6}" type="sibTrans" cxnId="{863206E8-67C7-4D0B-B90C-5031B6BD67DD}">
      <dgm:prSet/>
      <dgm:spPr/>
      <dgm:t>
        <a:bodyPr/>
        <a:lstStyle/>
        <a:p>
          <a:endParaRPr lang="es-ES"/>
        </a:p>
      </dgm:t>
    </dgm:pt>
    <dgm:pt modelId="{2FCD7AED-105B-449E-B9A6-A353F2A404EF}" type="asst">
      <dgm:prSet custT="1"/>
      <dgm:spPr>
        <a:solidFill>
          <a:srgbClr val="99CCFF"/>
        </a:solidFill>
        <a:ln>
          <a:solidFill>
            <a:srgbClr val="0642BA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 spcFirstLastPara="0" vert="horz" wrap="square" lIns="7620" tIns="7620" rIns="7620" bIns="762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>
              <a:solidFill>
                <a:srgbClr val="FFFFFF"/>
              </a:solidFill>
              <a:latin typeface="Century Gothic" panose="020B0502020202020204" pitchFamily="34" charset="0"/>
              <a:ea typeface="+mn-ea"/>
              <a:cs typeface="+mn-cs"/>
            </a:rPr>
            <a:t>Supervisora de enfermería</a:t>
          </a:r>
        </a:p>
      </dgm:t>
    </dgm:pt>
    <dgm:pt modelId="{90BF4E81-390F-43BA-806B-567CBEC3249E}" type="parTrans" cxnId="{1D021E40-79BE-4B6F-A0DB-2E7DDECA4241}">
      <dgm:prSet custT="1"/>
      <dgm:spPr>
        <a:noFill/>
        <a:ln w="9525" cap="flat" cmpd="sng" algn="ctr">
          <a:solidFill>
            <a:srgbClr val="0642BA"/>
          </a:solidFill>
          <a:prstDash val="solid"/>
        </a:ln>
        <a:effectLst/>
      </dgm:spPr>
      <dgm:t>
        <a:bodyPr spcFirstLastPara="0" vert="horz" wrap="square" lIns="12700" tIns="0" rIns="12700" bIns="0" numCol="1" spcCol="1270" anchor="ctr" anchorCtr="0"/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Frutiger LT 45 Light"/>
            <a:ea typeface="+mn-ea"/>
            <a:cs typeface="+mn-cs"/>
          </a:endParaRPr>
        </a:p>
      </dgm:t>
    </dgm:pt>
    <dgm:pt modelId="{15063CAF-0907-4F77-BC23-CCA85C5D110D}" type="sibTrans" cxnId="{1D021E40-79BE-4B6F-A0DB-2E7DDECA4241}">
      <dgm:prSet/>
      <dgm:spPr/>
      <dgm:t>
        <a:bodyPr/>
        <a:lstStyle/>
        <a:p>
          <a:endParaRPr lang="es-ES"/>
        </a:p>
      </dgm:t>
    </dgm:pt>
    <dgm:pt modelId="{EB0345B2-DE2C-4094-B9F4-E9E70F635C5C}" type="asst">
      <dgm:prSet custT="1"/>
      <dgm:spPr>
        <a:solidFill>
          <a:srgbClr val="99CCFF"/>
        </a:solidFill>
        <a:ln>
          <a:solidFill>
            <a:srgbClr val="0642BA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 spcFirstLastPara="0" vert="horz" wrap="square" lIns="7620" tIns="7620" rIns="7620" bIns="762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>
              <a:solidFill>
                <a:srgbClr val="FFFFFF"/>
              </a:solidFill>
              <a:latin typeface="Century Gothic" panose="020B0502020202020204" pitchFamily="34" charset="0"/>
              <a:ea typeface="+mn-ea"/>
              <a:cs typeface="+mn-cs"/>
            </a:rPr>
            <a:t>Coordinadora de auxiliares</a:t>
          </a:r>
        </a:p>
      </dgm:t>
    </dgm:pt>
    <dgm:pt modelId="{1A67A915-2F84-4AD4-935C-707EBC45DF9C}" type="parTrans" cxnId="{8AC40735-33A3-4783-B8C7-26D477B44427}">
      <dgm:prSet custT="1"/>
      <dgm:spPr>
        <a:noFill/>
        <a:ln w="9525" cap="flat" cmpd="sng" algn="ctr">
          <a:solidFill>
            <a:srgbClr val="0642BA"/>
          </a:solidFill>
          <a:prstDash val="solid"/>
        </a:ln>
        <a:effectLst/>
      </dgm:spPr>
      <dgm:t>
        <a:bodyPr spcFirstLastPara="0" vert="horz" wrap="square" lIns="12700" tIns="0" rIns="12700" bIns="0" numCol="1" spcCol="1270" anchor="ctr" anchorCtr="0"/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Frutiger LT 45 Light"/>
            <a:ea typeface="+mn-ea"/>
            <a:cs typeface="+mn-cs"/>
          </a:endParaRPr>
        </a:p>
      </dgm:t>
    </dgm:pt>
    <dgm:pt modelId="{84F29FE1-6397-450A-8BC9-2C1CC74CF8CF}" type="sibTrans" cxnId="{8AC40735-33A3-4783-B8C7-26D477B44427}">
      <dgm:prSet/>
      <dgm:spPr/>
      <dgm:t>
        <a:bodyPr/>
        <a:lstStyle/>
        <a:p>
          <a:endParaRPr lang="es-ES"/>
        </a:p>
      </dgm:t>
    </dgm:pt>
    <dgm:pt modelId="{EAD76B99-A91B-433E-A934-6D86D83DC3EF}" type="asst">
      <dgm:prSet custT="1"/>
      <dgm:spPr>
        <a:solidFill>
          <a:srgbClr val="99CCFF"/>
        </a:solidFill>
        <a:ln>
          <a:solidFill>
            <a:srgbClr val="0642BA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 spcFirstLastPara="0" vert="horz" wrap="square" lIns="7620" tIns="7620" rIns="7620" bIns="762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>
              <a:solidFill>
                <a:srgbClr val="FFFFFF"/>
              </a:solidFill>
              <a:latin typeface="Century Gothic" panose="020B0502020202020204" pitchFamily="34" charset="0"/>
              <a:ea typeface="+mn-ea"/>
              <a:cs typeface="+mn-cs"/>
            </a:rPr>
            <a:t>Área funcional </a:t>
          </a:r>
        </a:p>
      </dgm:t>
    </dgm:pt>
    <dgm:pt modelId="{C8AC39CF-C2A2-4D42-9DA7-B67EA91C44FF}" type="parTrans" cxnId="{FABFEFB1-514A-42E9-BDF0-0B21DDDD95FE}">
      <dgm:prSet custT="1"/>
      <dgm:spPr>
        <a:noFill/>
        <a:ln w="9525" cap="flat" cmpd="sng" algn="ctr">
          <a:solidFill>
            <a:srgbClr val="0642BA"/>
          </a:solidFill>
          <a:prstDash val="solid"/>
        </a:ln>
        <a:effectLst/>
      </dgm:spPr>
      <dgm:t>
        <a:bodyPr spcFirstLastPara="0" vert="horz" wrap="square" lIns="12700" tIns="0" rIns="12700" bIns="0" numCol="1" spcCol="1270" anchor="ctr" anchorCtr="0"/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Frutiger LT 45 Light"/>
            <a:ea typeface="+mn-ea"/>
            <a:cs typeface="+mn-cs"/>
          </a:endParaRPr>
        </a:p>
      </dgm:t>
    </dgm:pt>
    <dgm:pt modelId="{48C0FF8D-5D2C-4428-A306-AC446183C108}" type="sibTrans" cxnId="{FABFEFB1-514A-42E9-BDF0-0B21DDDD95FE}">
      <dgm:prSet/>
      <dgm:spPr/>
      <dgm:t>
        <a:bodyPr/>
        <a:lstStyle/>
        <a:p>
          <a:endParaRPr lang="es-ES"/>
        </a:p>
      </dgm:t>
    </dgm:pt>
    <dgm:pt modelId="{CA3D5F61-FF31-4CEF-AFA2-D40673216CC3}">
      <dgm:prSet custT="1"/>
      <dgm:spPr>
        <a:solidFill>
          <a:srgbClr val="99CCFF"/>
        </a:solidFill>
        <a:ln>
          <a:solidFill>
            <a:srgbClr val="0642BA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 spcFirstLastPara="0" vert="horz" wrap="square" lIns="7620" tIns="7620" rIns="7620" bIns="762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>
              <a:solidFill>
                <a:srgbClr val="FFFFFF"/>
              </a:solidFill>
              <a:latin typeface="Century Gothic" panose="020B0502020202020204" pitchFamily="34" charset="0"/>
              <a:ea typeface="+mn-ea"/>
              <a:cs typeface="+mn-cs"/>
            </a:rPr>
            <a:t>Trabajadora social</a:t>
          </a:r>
        </a:p>
      </dgm:t>
    </dgm:pt>
    <dgm:pt modelId="{5685E5FA-81BE-4A47-AE10-3AC24A61DAE8}" type="parTrans" cxnId="{EA699207-6A4D-4AB7-BC28-1C442A2B172E}">
      <dgm:prSet custT="1"/>
      <dgm:spPr>
        <a:noFill/>
        <a:ln w="9525" cap="flat" cmpd="sng" algn="ctr">
          <a:solidFill>
            <a:srgbClr val="0642BA"/>
          </a:solidFill>
          <a:prstDash val="solid"/>
        </a:ln>
        <a:effectLst/>
      </dgm:spPr>
      <dgm:t>
        <a:bodyPr spcFirstLastPara="0" vert="horz" wrap="square" lIns="12700" tIns="0" rIns="12700" bIns="0" numCol="1" spcCol="1270" anchor="ctr" anchorCtr="0"/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Frutiger LT 45 Light"/>
            <a:ea typeface="+mn-ea"/>
            <a:cs typeface="+mn-cs"/>
          </a:endParaRPr>
        </a:p>
      </dgm:t>
    </dgm:pt>
    <dgm:pt modelId="{0DE1BF04-B63B-4E46-9716-83233FD75BAD}" type="sibTrans" cxnId="{EA699207-6A4D-4AB7-BC28-1C442A2B172E}">
      <dgm:prSet/>
      <dgm:spPr/>
      <dgm:t>
        <a:bodyPr/>
        <a:lstStyle/>
        <a:p>
          <a:endParaRPr lang="es-ES"/>
        </a:p>
      </dgm:t>
    </dgm:pt>
    <dgm:pt modelId="{D353ED0F-4292-4456-8D09-8F9EB17B7CEB}">
      <dgm:prSet custT="1"/>
      <dgm:spPr>
        <a:solidFill>
          <a:srgbClr val="99CCFF"/>
        </a:solidFill>
        <a:ln>
          <a:solidFill>
            <a:srgbClr val="0642BA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 spcFirstLastPara="0" vert="horz" wrap="square" lIns="7620" tIns="7620" rIns="7620" bIns="762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>
              <a:solidFill>
                <a:srgbClr val="FFFFFF"/>
              </a:solidFill>
              <a:latin typeface="Century Gothic" panose="020B0502020202020204" pitchFamily="34" charset="0"/>
              <a:ea typeface="+mn-ea"/>
              <a:cs typeface="+mn-cs"/>
            </a:rPr>
            <a:t>Psicóloga </a:t>
          </a:r>
        </a:p>
      </dgm:t>
    </dgm:pt>
    <dgm:pt modelId="{85306741-02A2-45FC-A3FE-D2C2FC7B34A2}" type="parTrans" cxnId="{DAA2E166-8AC1-4668-B3D7-65B7AB1820D9}">
      <dgm:prSet custT="1"/>
      <dgm:spPr>
        <a:noFill/>
        <a:ln w="9525" cap="flat" cmpd="sng" algn="ctr">
          <a:solidFill>
            <a:srgbClr val="0642BA"/>
          </a:solidFill>
          <a:prstDash val="solid"/>
        </a:ln>
        <a:effectLst/>
      </dgm:spPr>
      <dgm:t>
        <a:bodyPr spcFirstLastPara="0" vert="horz" wrap="square" lIns="12700" tIns="0" rIns="12700" bIns="0" numCol="1" spcCol="1270" anchor="ctr" anchorCtr="0"/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Frutiger LT 45 Light"/>
            <a:ea typeface="+mn-ea"/>
            <a:cs typeface="+mn-cs"/>
          </a:endParaRPr>
        </a:p>
      </dgm:t>
    </dgm:pt>
    <dgm:pt modelId="{8842867D-AC27-4FE8-BF5E-3B5439D3306A}" type="sibTrans" cxnId="{DAA2E166-8AC1-4668-B3D7-65B7AB1820D9}">
      <dgm:prSet/>
      <dgm:spPr/>
      <dgm:t>
        <a:bodyPr/>
        <a:lstStyle/>
        <a:p>
          <a:endParaRPr lang="es-ES"/>
        </a:p>
      </dgm:t>
    </dgm:pt>
    <dgm:pt modelId="{04C58E9C-A8DF-4AF9-89A3-411ACEC8D54C}">
      <dgm:prSet custT="1"/>
      <dgm:spPr>
        <a:solidFill>
          <a:srgbClr val="99CCFF"/>
        </a:solidFill>
        <a:ln>
          <a:solidFill>
            <a:srgbClr val="0642BA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 spcFirstLastPara="0" vert="horz" wrap="square" lIns="7620" tIns="7620" rIns="7620" bIns="762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>
              <a:solidFill>
                <a:srgbClr val="FFFFFF"/>
              </a:solidFill>
              <a:latin typeface="Century Gothic" panose="020B0502020202020204" pitchFamily="34" charset="0"/>
              <a:ea typeface="+mn-ea"/>
              <a:cs typeface="+mn-cs"/>
            </a:rPr>
            <a:t>TASOC</a:t>
          </a:r>
        </a:p>
      </dgm:t>
    </dgm:pt>
    <dgm:pt modelId="{62F138B4-099C-4B73-B5DB-D9F7EC3709A0}" type="parTrans" cxnId="{3F1F5823-D126-42C4-B8A8-39C1EE2E0D3C}">
      <dgm:prSet custT="1"/>
      <dgm:spPr>
        <a:noFill/>
        <a:ln w="9525" cap="flat" cmpd="sng" algn="ctr">
          <a:solidFill>
            <a:srgbClr val="0642BA"/>
          </a:solidFill>
          <a:prstDash val="solid"/>
        </a:ln>
        <a:effectLst/>
      </dgm:spPr>
      <dgm:t>
        <a:bodyPr spcFirstLastPara="0" vert="horz" wrap="square" lIns="12700" tIns="0" rIns="12700" bIns="0" numCol="1" spcCol="1270" anchor="ctr" anchorCtr="0"/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Frutiger LT 45 Light"/>
            <a:ea typeface="+mn-ea"/>
            <a:cs typeface="+mn-cs"/>
          </a:endParaRPr>
        </a:p>
      </dgm:t>
    </dgm:pt>
    <dgm:pt modelId="{8397FB32-DF2D-4D01-B16B-6BF5B7246DAD}" type="sibTrans" cxnId="{3F1F5823-D126-42C4-B8A8-39C1EE2E0D3C}">
      <dgm:prSet/>
      <dgm:spPr/>
      <dgm:t>
        <a:bodyPr/>
        <a:lstStyle/>
        <a:p>
          <a:endParaRPr lang="es-ES"/>
        </a:p>
      </dgm:t>
    </dgm:pt>
    <dgm:pt modelId="{DE104773-0B88-42E0-972A-99625608FB73}">
      <dgm:prSet custT="1"/>
      <dgm:spPr>
        <a:solidFill>
          <a:srgbClr val="99CCFF"/>
        </a:solidFill>
        <a:ln>
          <a:solidFill>
            <a:srgbClr val="0642BA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 spcFirstLastPara="0" vert="horz" wrap="square" lIns="7620" tIns="7620" rIns="7620" bIns="762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>
              <a:solidFill>
                <a:srgbClr val="FFFFFF"/>
              </a:solidFill>
              <a:latin typeface="Century Gothic" panose="020B0502020202020204" pitchFamily="34" charset="0"/>
              <a:ea typeface="+mn-ea"/>
              <a:cs typeface="+mn-cs"/>
            </a:rPr>
            <a:t>DUE</a:t>
          </a:r>
        </a:p>
      </dgm:t>
    </dgm:pt>
    <dgm:pt modelId="{919A3BE6-D9F1-48B4-ADE8-41FD0538EA95}" type="parTrans" cxnId="{44A5535F-F097-49F1-937C-A4B48ECD9EDF}">
      <dgm:prSet custT="1"/>
      <dgm:spPr>
        <a:noFill/>
        <a:ln w="9525" cap="flat" cmpd="sng" algn="ctr">
          <a:solidFill>
            <a:srgbClr val="0642BA"/>
          </a:solidFill>
          <a:prstDash val="solid"/>
        </a:ln>
        <a:effectLst/>
      </dgm:spPr>
      <dgm:t>
        <a:bodyPr spcFirstLastPara="0" vert="horz" wrap="square" lIns="12700" tIns="0" rIns="12700" bIns="0" numCol="1" spcCol="1270" anchor="ctr" anchorCtr="0"/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Frutiger LT 45 Light"/>
            <a:ea typeface="+mn-ea"/>
            <a:cs typeface="+mn-cs"/>
          </a:endParaRPr>
        </a:p>
      </dgm:t>
    </dgm:pt>
    <dgm:pt modelId="{21F0A5C3-AB58-4994-9BE9-826BF57F5B89}" type="sibTrans" cxnId="{44A5535F-F097-49F1-937C-A4B48ECD9EDF}">
      <dgm:prSet/>
      <dgm:spPr/>
      <dgm:t>
        <a:bodyPr/>
        <a:lstStyle/>
        <a:p>
          <a:endParaRPr lang="es-ES"/>
        </a:p>
      </dgm:t>
    </dgm:pt>
    <dgm:pt modelId="{5B3B417D-4124-456C-8A83-991D1FC0BC11}">
      <dgm:prSet custT="1"/>
      <dgm:spPr>
        <a:solidFill>
          <a:srgbClr val="99CCFF"/>
        </a:solidFill>
        <a:ln>
          <a:solidFill>
            <a:srgbClr val="0642BA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 spcFirstLastPara="0" vert="horz" wrap="square" lIns="7620" tIns="7620" rIns="7620" bIns="762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>
              <a:solidFill>
                <a:srgbClr val="FFFFFF"/>
              </a:solidFill>
              <a:latin typeface="Century Gothic" panose="020B0502020202020204" pitchFamily="34" charset="0"/>
              <a:ea typeface="+mn-ea"/>
              <a:cs typeface="+mn-cs"/>
            </a:rPr>
            <a:t>Auxiliares</a:t>
          </a:r>
        </a:p>
      </dgm:t>
    </dgm:pt>
    <dgm:pt modelId="{8DE4AC20-7738-4838-8D65-6F138560192C}" type="parTrans" cxnId="{C3DBC685-715C-4300-9D6D-D634F128F31D}">
      <dgm:prSet custT="1"/>
      <dgm:spPr>
        <a:noFill/>
        <a:ln w="9525" cap="flat" cmpd="sng" algn="ctr">
          <a:solidFill>
            <a:srgbClr val="0642BA"/>
          </a:solidFill>
          <a:prstDash val="solid"/>
        </a:ln>
        <a:effectLst/>
      </dgm:spPr>
      <dgm:t>
        <a:bodyPr spcFirstLastPara="0" vert="horz" wrap="square" lIns="12700" tIns="0" rIns="12700" bIns="0" numCol="1" spcCol="1270" anchor="ctr" anchorCtr="0"/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Frutiger LT 45 Light"/>
            <a:ea typeface="+mn-ea"/>
            <a:cs typeface="+mn-cs"/>
          </a:endParaRPr>
        </a:p>
      </dgm:t>
    </dgm:pt>
    <dgm:pt modelId="{46884459-3F52-49F9-9E70-56DFF072646F}" type="sibTrans" cxnId="{C3DBC685-715C-4300-9D6D-D634F128F31D}">
      <dgm:prSet/>
      <dgm:spPr/>
      <dgm:t>
        <a:bodyPr/>
        <a:lstStyle/>
        <a:p>
          <a:endParaRPr lang="es-ES"/>
        </a:p>
      </dgm:t>
    </dgm:pt>
    <dgm:pt modelId="{0273B512-8E3E-4430-9CCD-EBB1275A02B8}">
      <dgm:prSet custT="1"/>
      <dgm:spPr>
        <a:solidFill>
          <a:srgbClr val="99CCFF"/>
        </a:solidFill>
        <a:ln>
          <a:solidFill>
            <a:srgbClr val="0642BA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 spcFirstLastPara="0" vert="horz" wrap="square" lIns="7620" tIns="7620" rIns="7620" bIns="762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>
              <a:solidFill>
                <a:srgbClr val="FFFFFF"/>
              </a:solidFill>
              <a:latin typeface="Century Gothic" panose="020B0502020202020204" pitchFamily="34" charset="0"/>
              <a:ea typeface="+mn-ea"/>
              <a:cs typeface="+mn-cs"/>
            </a:rPr>
            <a:t>Equipo fisioterapeutas</a:t>
          </a:r>
        </a:p>
      </dgm:t>
    </dgm:pt>
    <dgm:pt modelId="{BD4D48CD-4155-4C56-B8F8-BF57ABE5DB06}" type="parTrans" cxnId="{92DEF3DA-74FF-4B8A-A8C0-A33B1251C116}">
      <dgm:prSet custT="1"/>
      <dgm:spPr>
        <a:noFill/>
        <a:ln w="9525" cap="flat" cmpd="sng" algn="ctr">
          <a:solidFill>
            <a:srgbClr val="0642BA"/>
          </a:solidFill>
          <a:prstDash val="solid"/>
        </a:ln>
        <a:effectLst/>
      </dgm:spPr>
      <dgm:t>
        <a:bodyPr spcFirstLastPara="0" vert="horz" wrap="square" lIns="12700" tIns="0" rIns="12700" bIns="0" numCol="1" spcCol="1270" anchor="ctr" anchorCtr="0"/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Frutiger LT 45 Light"/>
            <a:ea typeface="+mn-ea"/>
            <a:cs typeface="+mn-cs"/>
          </a:endParaRPr>
        </a:p>
      </dgm:t>
    </dgm:pt>
    <dgm:pt modelId="{B81165A2-3E17-44AA-ACC5-DE3F9DD8C3F7}" type="sibTrans" cxnId="{92DEF3DA-74FF-4B8A-A8C0-A33B1251C116}">
      <dgm:prSet/>
      <dgm:spPr/>
      <dgm:t>
        <a:bodyPr/>
        <a:lstStyle/>
        <a:p>
          <a:endParaRPr lang="es-ES"/>
        </a:p>
      </dgm:t>
    </dgm:pt>
    <dgm:pt modelId="{A2C51596-A0C7-48B1-AFB2-D6AA01B88D83}">
      <dgm:prSet custT="1"/>
      <dgm:spPr>
        <a:solidFill>
          <a:srgbClr val="99CCFF"/>
        </a:solidFill>
        <a:ln>
          <a:solidFill>
            <a:srgbClr val="0642BA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 spcFirstLastPara="0" vert="horz" wrap="square" lIns="7620" tIns="7620" rIns="7620" bIns="762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>
              <a:solidFill>
                <a:srgbClr val="FFFFFF"/>
              </a:solidFill>
              <a:latin typeface="Century Gothic" panose="020B0502020202020204" pitchFamily="34" charset="0"/>
              <a:ea typeface="+mn-ea"/>
              <a:cs typeface="+mn-cs"/>
            </a:rPr>
            <a:t>Terapeuta ocupacional </a:t>
          </a:r>
        </a:p>
      </dgm:t>
    </dgm:pt>
    <dgm:pt modelId="{1DB4C4F9-902E-400D-8D6D-CE065BECDB3F}" type="parTrans" cxnId="{24C506EF-EB2D-46B0-946E-5EBFD069534A}">
      <dgm:prSet custT="1"/>
      <dgm:spPr>
        <a:noFill/>
        <a:ln w="9525" cap="flat" cmpd="sng" algn="ctr">
          <a:solidFill>
            <a:srgbClr val="0642BA"/>
          </a:solidFill>
          <a:prstDash val="solid"/>
        </a:ln>
        <a:effectLst/>
      </dgm:spPr>
      <dgm:t>
        <a:bodyPr spcFirstLastPara="0" vert="horz" wrap="square" lIns="12700" tIns="0" rIns="12700" bIns="0" numCol="1" spcCol="1270" anchor="ctr" anchorCtr="0"/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Frutiger LT 45 Light"/>
            <a:ea typeface="+mn-ea"/>
            <a:cs typeface="+mn-cs"/>
          </a:endParaRPr>
        </a:p>
      </dgm:t>
    </dgm:pt>
    <dgm:pt modelId="{BA09C307-1DFE-4ED8-B446-EB2D184FEB52}" type="sibTrans" cxnId="{24C506EF-EB2D-46B0-946E-5EBFD069534A}">
      <dgm:prSet/>
      <dgm:spPr/>
      <dgm:t>
        <a:bodyPr/>
        <a:lstStyle/>
        <a:p>
          <a:endParaRPr lang="es-ES"/>
        </a:p>
      </dgm:t>
    </dgm:pt>
    <dgm:pt modelId="{31B0F971-17E1-43A1-8E95-3EF6C931D9AB}">
      <dgm:prSet custT="1"/>
      <dgm:spPr>
        <a:solidFill>
          <a:srgbClr val="99CCFF"/>
        </a:solidFill>
        <a:ln>
          <a:solidFill>
            <a:srgbClr val="0642BA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 spcFirstLastPara="0" vert="horz" wrap="square" lIns="7620" tIns="7620" rIns="7620" bIns="762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>
              <a:solidFill>
                <a:srgbClr val="FFFFFF"/>
              </a:solidFill>
              <a:latin typeface="Century Gothic" panose="020B0502020202020204" pitchFamily="34" charset="0"/>
              <a:ea typeface="+mn-ea"/>
              <a:cs typeface="+mn-cs"/>
            </a:rPr>
            <a:t>Equipo de recepción </a:t>
          </a:r>
        </a:p>
      </dgm:t>
    </dgm:pt>
    <dgm:pt modelId="{F14BBE5D-7AC7-4A05-9943-BFBE04004648}" type="parTrans" cxnId="{22C66E7B-E4DB-49FB-9BB0-DCB6A0E91FF9}">
      <dgm:prSet custT="1"/>
      <dgm:spPr>
        <a:noFill/>
        <a:ln w="9525" cap="flat" cmpd="sng" algn="ctr">
          <a:solidFill>
            <a:srgbClr val="0642BA"/>
          </a:solidFill>
          <a:prstDash val="solid"/>
        </a:ln>
        <a:effectLst/>
      </dgm:spPr>
      <dgm:t>
        <a:bodyPr spcFirstLastPara="0" vert="horz" wrap="square" lIns="12700" tIns="0" rIns="12700" bIns="0" numCol="1" spcCol="1270" anchor="ctr" anchorCtr="0"/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Frutiger LT 45 Light"/>
            <a:ea typeface="+mn-ea"/>
            <a:cs typeface="+mn-cs"/>
          </a:endParaRPr>
        </a:p>
      </dgm:t>
    </dgm:pt>
    <dgm:pt modelId="{967E996E-6E73-43D3-8AD2-F0D54B97537F}" type="sibTrans" cxnId="{22C66E7B-E4DB-49FB-9BB0-DCB6A0E91FF9}">
      <dgm:prSet/>
      <dgm:spPr/>
      <dgm:t>
        <a:bodyPr/>
        <a:lstStyle/>
        <a:p>
          <a:endParaRPr lang="es-ES"/>
        </a:p>
      </dgm:t>
    </dgm:pt>
    <dgm:pt modelId="{184D57F1-1798-4065-AD4C-C304D4FFB571}">
      <dgm:prSet custT="1"/>
      <dgm:spPr>
        <a:solidFill>
          <a:srgbClr val="99CCFF"/>
        </a:solidFill>
        <a:ln>
          <a:solidFill>
            <a:srgbClr val="0642BA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 spcFirstLastPara="0" vert="horz" wrap="square" lIns="7620" tIns="7620" rIns="7620" bIns="762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>
              <a:solidFill>
                <a:srgbClr val="FFFFFF"/>
              </a:solidFill>
              <a:latin typeface="Century Gothic" panose="020B0502020202020204" pitchFamily="34" charset="0"/>
              <a:ea typeface="+mn-ea"/>
              <a:cs typeface="+mn-cs"/>
            </a:rPr>
            <a:t>Servicio de lavandería</a:t>
          </a:r>
        </a:p>
      </dgm:t>
    </dgm:pt>
    <dgm:pt modelId="{05952693-DDB1-4E3B-93EC-503463317F98}" type="parTrans" cxnId="{9563DD52-BC05-4C35-99CB-53CA0D8D528E}">
      <dgm:prSet/>
      <dgm:spPr>
        <a:ln>
          <a:solidFill>
            <a:srgbClr val="0642BA"/>
          </a:solidFill>
        </a:ln>
      </dgm:spPr>
      <dgm:t>
        <a:bodyPr/>
        <a:lstStyle/>
        <a:p>
          <a:endParaRPr lang="es-ES">
            <a:ln>
              <a:solidFill>
                <a:srgbClr val="0642BA"/>
              </a:solidFill>
            </a:ln>
          </a:endParaRPr>
        </a:p>
      </dgm:t>
    </dgm:pt>
    <dgm:pt modelId="{C3B7A21F-F910-4244-865B-2EC61C50C866}" type="sibTrans" cxnId="{9563DD52-BC05-4C35-99CB-53CA0D8D528E}">
      <dgm:prSet/>
      <dgm:spPr/>
      <dgm:t>
        <a:bodyPr/>
        <a:lstStyle/>
        <a:p>
          <a:endParaRPr lang="es-ES"/>
        </a:p>
      </dgm:t>
    </dgm:pt>
    <dgm:pt modelId="{5144DC5A-1E2C-4E65-AB71-017E79B0F689}">
      <dgm:prSet custT="1"/>
      <dgm:spPr>
        <a:solidFill>
          <a:srgbClr val="99CCFF"/>
        </a:solidFill>
        <a:ln>
          <a:solidFill>
            <a:srgbClr val="0642BA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 spcFirstLastPara="0" vert="horz" wrap="square" lIns="7620" tIns="7620" rIns="7620" bIns="762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>
              <a:solidFill>
                <a:srgbClr val="FFFFFF"/>
              </a:solidFill>
              <a:latin typeface="Century Gothic" panose="020B0502020202020204" pitchFamily="34" charset="0"/>
              <a:ea typeface="+mn-ea"/>
              <a:cs typeface="+mn-cs"/>
            </a:rPr>
            <a:t>Servicio de limpieza</a:t>
          </a:r>
        </a:p>
      </dgm:t>
    </dgm:pt>
    <dgm:pt modelId="{6674553B-6859-4F7B-95E9-600DE4FD6B96}" type="parTrans" cxnId="{803E05B8-29EE-4448-9C9E-F2875D8E0E01}">
      <dgm:prSet/>
      <dgm:spPr>
        <a:ln>
          <a:solidFill>
            <a:srgbClr val="0642BA"/>
          </a:solidFill>
        </a:ln>
      </dgm:spPr>
      <dgm:t>
        <a:bodyPr/>
        <a:lstStyle/>
        <a:p>
          <a:endParaRPr lang="es-ES">
            <a:ln>
              <a:solidFill>
                <a:srgbClr val="0642BA"/>
              </a:solidFill>
            </a:ln>
          </a:endParaRPr>
        </a:p>
      </dgm:t>
    </dgm:pt>
    <dgm:pt modelId="{2179BA57-C4AF-44EB-B4F2-46D87CA78A95}" type="sibTrans" cxnId="{803E05B8-29EE-4448-9C9E-F2875D8E0E01}">
      <dgm:prSet/>
      <dgm:spPr/>
      <dgm:t>
        <a:bodyPr/>
        <a:lstStyle/>
        <a:p>
          <a:endParaRPr lang="es-ES"/>
        </a:p>
      </dgm:t>
    </dgm:pt>
    <dgm:pt modelId="{8443056A-3FFA-47BA-AA3B-398E64A25010}">
      <dgm:prSet custT="1"/>
      <dgm:spPr>
        <a:solidFill>
          <a:srgbClr val="99CCFF"/>
        </a:solidFill>
        <a:ln>
          <a:solidFill>
            <a:srgbClr val="0642BA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 spcFirstLastPara="0" vert="horz" wrap="square" lIns="7620" tIns="7620" rIns="7620" bIns="762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>
              <a:solidFill>
                <a:srgbClr val="FFFFFF"/>
              </a:solidFill>
              <a:latin typeface="Century Gothic" panose="020B0502020202020204" pitchFamily="34" charset="0"/>
              <a:ea typeface="+mn-ea"/>
              <a:cs typeface="+mn-cs"/>
            </a:rPr>
            <a:t>Servicio de cocina</a:t>
          </a:r>
        </a:p>
      </dgm:t>
    </dgm:pt>
    <dgm:pt modelId="{F31D6922-7FC5-4A59-A3A7-7BB364EBF0C5}" type="parTrans" cxnId="{82D9F5B3-52A1-4154-BE9C-C05A784ACFB3}">
      <dgm:prSet/>
      <dgm:spPr>
        <a:ln>
          <a:solidFill>
            <a:srgbClr val="0642BA"/>
          </a:solidFill>
        </a:ln>
      </dgm:spPr>
      <dgm:t>
        <a:bodyPr/>
        <a:lstStyle/>
        <a:p>
          <a:endParaRPr lang="es-ES"/>
        </a:p>
      </dgm:t>
    </dgm:pt>
    <dgm:pt modelId="{44BA3DA1-7F96-4547-99AF-45C3F1901A90}" type="sibTrans" cxnId="{82D9F5B3-52A1-4154-BE9C-C05A784ACFB3}">
      <dgm:prSet/>
      <dgm:spPr/>
      <dgm:t>
        <a:bodyPr/>
        <a:lstStyle/>
        <a:p>
          <a:endParaRPr lang="es-ES"/>
        </a:p>
      </dgm:t>
    </dgm:pt>
    <dgm:pt modelId="{7E55F7FA-9FCB-4EB7-AEE0-2BE333875BB7}" type="pres">
      <dgm:prSet presAssocID="{C9E13C71-3104-48DD-8BBD-AD8A02C4717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50B7C42-CEB5-41A5-8575-BD7636470806}" type="pres">
      <dgm:prSet presAssocID="{8F44F1BF-B987-4B1C-9572-5742B340BD8F}" presName="root1" presStyleCnt="0"/>
      <dgm:spPr/>
    </dgm:pt>
    <dgm:pt modelId="{FF75FB14-233C-484A-9E7B-F3FB6A82109C}" type="pres">
      <dgm:prSet presAssocID="{8F44F1BF-B987-4B1C-9572-5742B340BD8F}" presName="LevelOneTextNode" presStyleLbl="node0" presStyleIdx="0" presStyleCnt="3" custLinFactX="-29783" custLinFactY="108754" custLinFactNeighborX="-100000" custLinFactNeighborY="200000">
        <dgm:presLayoutVars>
          <dgm:chPref val="3"/>
        </dgm:presLayoutVars>
      </dgm:prSet>
      <dgm:spPr/>
    </dgm:pt>
    <dgm:pt modelId="{BCF16FB9-3904-4EE1-B2DE-77DB4D3A41A3}" type="pres">
      <dgm:prSet presAssocID="{8F44F1BF-B987-4B1C-9572-5742B340BD8F}" presName="level2hierChild" presStyleCnt="0"/>
      <dgm:spPr/>
    </dgm:pt>
    <dgm:pt modelId="{4730953C-F950-4FAE-AFCF-17B167E65756}" type="pres">
      <dgm:prSet presAssocID="{1F60E7B5-F0B4-479F-BCED-ACDA4BF6D2F3}" presName="root1" presStyleCnt="0"/>
      <dgm:spPr/>
    </dgm:pt>
    <dgm:pt modelId="{7FF70890-08A1-4B5D-877C-2D91FDE3A5F5}" type="pres">
      <dgm:prSet presAssocID="{1F60E7B5-F0B4-479F-BCED-ACDA4BF6D2F3}" presName="LevelOneTextNode" presStyleLbl="node0" presStyleIdx="1" presStyleCnt="3">
        <dgm:presLayoutVars>
          <dgm:chPref val="3"/>
        </dgm:presLayoutVars>
      </dgm:prSet>
      <dgm:spPr/>
    </dgm:pt>
    <dgm:pt modelId="{73C0604C-5ACA-43AC-B01D-2FACC283ACE3}" type="pres">
      <dgm:prSet presAssocID="{1F60E7B5-F0B4-479F-BCED-ACDA4BF6D2F3}" presName="level2hierChild" presStyleCnt="0"/>
      <dgm:spPr/>
    </dgm:pt>
    <dgm:pt modelId="{CEDCC156-3107-4871-B9F8-CE1884C7DDAA}" type="pres">
      <dgm:prSet presAssocID="{ED55217C-D72D-4403-9A0A-89913C21CF3E}" presName="conn2-1" presStyleLbl="parChTrans1D2" presStyleIdx="0" presStyleCnt="5"/>
      <dgm:spPr/>
    </dgm:pt>
    <dgm:pt modelId="{2F24C325-82F9-4949-B589-6E90B8A6063E}" type="pres">
      <dgm:prSet presAssocID="{ED55217C-D72D-4403-9A0A-89913C21CF3E}" presName="connTx" presStyleLbl="parChTrans1D2" presStyleIdx="0" presStyleCnt="5"/>
      <dgm:spPr/>
    </dgm:pt>
    <dgm:pt modelId="{87C41A64-D345-435D-9C80-C12BE9520877}" type="pres">
      <dgm:prSet presAssocID="{8685C510-A73A-485D-85E5-2E880F559D0E}" presName="root2" presStyleCnt="0"/>
      <dgm:spPr/>
    </dgm:pt>
    <dgm:pt modelId="{B29F7B91-BEA1-4A98-9088-B7AC9857148C}" type="pres">
      <dgm:prSet presAssocID="{8685C510-A73A-485D-85E5-2E880F559D0E}" presName="LevelTwoTextNode" presStyleLbl="asst0" presStyleIdx="0" presStyleCnt="4">
        <dgm:presLayoutVars>
          <dgm:chPref val="3"/>
        </dgm:presLayoutVars>
      </dgm:prSet>
      <dgm:spPr/>
    </dgm:pt>
    <dgm:pt modelId="{DEFF7EEF-4CF4-4581-89B0-ED49DA56007E}" type="pres">
      <dgm:prSet presAssocID="{8685C510-A73A-485D-85E5-2E880F559D0E}" presName="level3hierChild" presStyleCnt="0"/>
      <dgm:spPr/>
    </dgm:pt>
    <dgm:pt modelId="{20AC6F15-A329-4D7B-82E5-DDE6D051BFD5}" type="pres">
      <dgm:prSet presAssocID="{90BF4E81-390F-43BA-806B-567CBEC3249E}" presName="conn2-1" presStyleLbl="parChTrans1D3" presStyleIdx="0" presStyleCnt="10"/>
      <dgm:spPr>
        <a:xfrm rot="17945813">
          <a:off x="3703436" y="638283"/>
          <a:ext cx="873725" cy="18698"/>
        </a:xfrm>
        <a:custGeom>
          <a:avLst/>
          <a:gdLst/>
          <a:ahLst/>
          <a:cxnLst/>
          <a:rect l="0" t="0" r="0" b="0"/>
          <a:pathLst>
            <a:path>
              <a:moveTo>
                <a:pt x="0" y="9349"/>
              </a:moveTo>
              <a:lnTo>
                <a:pt x="873725" y="9349"/>
              </a:lnTo>
            </a:path>
          </a:pathLst>
        </a:custGeom>
      </dgm:spPr>
    </dgm:pt>
    <dgm:pt modelId="{5C88FC25-C18D-4556-A942-251295228E4C}" type="pres">
      <dgm:prSet presAssocID="{90BF4E81-390F-43BA-806B-567CBEC3249E}" presName="connTx" presStyleLbl="parChTrans1D3" presStyleIdx="0" presStyleCnt="10"/>
      <dgm:spPr/>
    </dgm:pt>
    <dgm:pt modelId="{A9DD51C4-F14A-400A-88A8-085DE5B7B858}" type="pres">
      <dgm:prSet presAssocID="{2FCD7AED-105B-449E-B9A6-A353F2A404EF}" presName="root2" presStyleCnt="0"/>
      <dgm:spPr/>
    </dgm:pt>
    <dgm:pt modelId="{99C48377-46C2-4F8F-85E9-FB197562B60B}" type="pres">
      <dgm:prSet presAssocID="{2FCD7AED-105B-449E-B9A6-A353F2A404EF}" presName="LevelTwoTextNode" presStyleLbl="asst0" presStyleIdx="1" presStyleCnt="4" custScaleX="107748">
        <dgm:presLayoutVars>
          <dgm:chPref val="3"/>
        </dgm:presLayoutVars>
      </dgm:prSet>
      <dgm:spPr>
        <a:xfrm>
          <a:off x="4262617" y="3463"/>
          <a:ext cx="956587" cy="478293"/>
        </a:xfrm>
        <a:prstGeom prst="roundRect">
          <a:avLst>
            <a:gd name="adj" fmla="val 10000"/>
          </a:avLst>
        </a:prstGeom>
      </dgm:spPr>
    </dgm:pt>
    <dgm:pt modelId="{A4813238-264C-4E88-A20C-7A8514244362}" type="pres">
      <dgm:prSet presAssocID="{2FCD7AED-105B-449E-B9A6-A353F2A404EF}" presName="level3hierChild" presStyleCnt="0"/>
      <dgm:spPr/>
    </dgm:pt>
    <dgm:pt modelId="{CEA33CF3-4970-4137-92CF-256F2E67C47B}" type="pres">
      <dgm:prSet presAssocID="{919A3BE6-D9F1-48B4-ADE8-41FD0538EA95}" presName="conn2-1" presStyleLbl="parChTrans1D4" presStyleIdx="0" presStyleCnt="4"/>
      <dgm:spPr>
        <a:xfrm>
          <a:off x="5414946" y="256553"/>
          <a:ext cx="424882" cy="18698"/>
        </a:xfrm>
        <a:custGeom>
          <a:avLst/>
          <a:gdLst/>
          <a:ahLst/>
          <a:cxnLst/>
          <a:rect l="0" t="0" r="0" b="0"/>
          <a:pathLst>
            <a:path>
              <a:moveTo>
                <a:pt x="0" y="9349"/>
              </a:moveTo>
              <a:lnTo>
                <a:pt x="424882" y="9349"/>
              </a:lnTo>
            </a:path>
          </a:pathLst>
        </a:custGeom>
      </dgm:spPr>
    </dgm:pt>
    <dgm:pt modelId="{FF4A6A73-DE2C-472E-B141-547A49E7B052}" type="pres">
      <dgm:prSet presAssocID="{919A3BE6-D9F1-48B4-ADE8-41FD0538EA95}" presName="connTx" presStyleLbl="parChTrans1D4" presStyleIdx="0" presStyleCnt="4"/>
      <dgm:spPr/>
    </dgm:pt>
    <dgm:pt modelId="{D7660B04-AF3C-40D2-A8B6-D24627F446E8}" type="pres">
      <dgm:prSet presAssocID="{DE104773-0B88-42E0-972A-99625608FB73}" presName="root2" presStyleCnt="0"/>
      <dgm:spPr/>
    </dgm:pt>
    <dgm:pt modelId="{62ADA5A5-0AFD-429A-A9BA-BB5F577FEB89}" type="pres">
      <dgm:prSet presAssocID="{DE104773-0B88-42E0-972A-99625608FB73}" presName="LevelTwoTextNode" presStyleLbl="node4" presStyleIdx="0" presStyleCnt="4" custScaleX="98741">
        <dgm:presLayoutVars>
          <dgm:chPref val="3"/>
        </dgm:presLayoutVars>
      </dgm:prSet>
      <dgm:spPr>
        <a:xfrm>
          <a:off x="5839828" y="351"/>
          <a:ext cx="1062205" cy="531102"/>
        </a:xfrm>
        <a:prstGeom prst="roundRect">
          <a:avLst>
            <a:gd name="adj" fmla="val 10000"/>
          </a:avLst>
        </a:prstGeom>
      </dgm:spPr>
    </dgm:pt>
    <dgm:pt modelId="{100C8682-E0B3-442C-8BD3-79E59682ACCE}" type="pres">
      <dgm:prSet presAssocID="{DE104773-0B88-42E0-972A-99625608FB73}" presName="level3hierChild" presStyleCnt="0"/>
      <dgm:spPr/>
    </dgm:pt>
    <dgm:pt modelId="{DA22183F-DF00-48A3-A547-B8A62E976743}" type="pres">
      <dgm:prSet presAssocID="{1A67A915-2F84-4AD4-935C-707EBC45DF9C}" presName="conn2-1" presStyleLbl="parChTrans1D3" presStyleIdx="1" presStyleCnt="10"/>
      <dgm:spPr>
        <a:xfrm rot="20413970">
          <a:off x="3914555" y="943667"/>
          <a:ext cx="451486" cy="18698"/>
        </a:xfrm>
        <a:custGeom>
          <a:avLst/>
          <a:gdLst/>
          <a:ahLst/>
          <a:cxnLst/>
          <a:rect l="0" t="0" r="0" b="0"/>
          <a:pathLst>
            <a:path>
              <a:moveTo>
                <a:pt x="0" y="9349"/>
              </a:moveTo>
              <a:lnTo>
                <a:pt x="451486" y="9349"/>
              </a:lnTo>
            </a:path>
          </a:pathLst>
        </a:custGeom>
      </dgm:spPr>
    </dgm:pt>
    <dgm:pt modelId="{EBFCE59E-C259-4981-90CF-422FD399D5F6}" type="pres">
      <dgm:prSet presAssocID="{1A67A915-2F84-4AD4-935C-707EBC45DF9C}" presName="connTx" presStyleLbl="parChTrans1D3" presStyleIdx="1" presStyleCnt="10"/>
      <dgm:spPr/>
    </dgm:pt>
    <dgm:pt modelId="{59193118-1072-4DE3-9141-59CE205C73F2}" type="pres">
      <dgm:prSet presAssocID="{EB0345B2-DE2C-4094-B9F4-E9E70F635C5C}" presName="root2" presStyleCnt="0"/>
      <dgm:spPr/>
    </dgm:pt>
    <dgm:pt modelId="{E91EE42A-09D4-4FD2-8F37-AA815D567962}" type="pres">
      <dgm:prSet presAssocID="{EB0345B2-DE2C-4094-B9F4-E9E70F635C5C}" presName="LevelTwoTextNode" presStyleLbl="asst0" presStyleIdx="2" presStyleCnt="4" custScaleX="107118" custLinFactNeighborX="2047" custLinFactNeighborY="29803">
        <dgm:presLayoutVars>
          <dgm:chPref val="3"/>
        </dgm:presLayoutVars>
      </dgm:prSet>
      <dgm:spPr>
        <a:xfrm>
          <a:off x="4352740" y="611119"/>
          <a:ext cx="1062205" cy="531102"/>
        </a:xfrm>
        <a:prstGeom prst="roundRect">
          <a:avLst>
            <a:gd name="adj" fmla="val 10000"/>
          </a:avLst>
        </a:prstGeom>
      </dgm:spPr>
    </dgm:pt>
    <dgm:pt modelId="{026B02D1-924C-4D46-841A-FB4032EECA28}" type="pres">
      <dgm:prSet presAssocID="{EB0345B2-DE2C-4094-B9F4-E9E70F635C5C}" presName="level3hierChild" presStyleCnt="0"/>
      <dgm:spPr/>
    </dgm:pt>
    <dgm:pt modelId="{90C202C4-523B-4F59-B7E6-8EC1003A3499}" type="pres">
      <dgm:prSet presAssocID="{8DE4AC20-7738-4838-8D65-6F138560192C}" presName="conn2-1" presStyleLbl="parChTrans1D4" presStyleIdx="1" presStyleCnt="4"/>
      <dgm:spPr>
        <a:xfrm>
          <a:off x="5414946" y="867321"/>
          <a:ext cx="424882" cy="18698"/>
        </a:xfrm>
        <a:custGeom>
          <a:avLst/>
          <a:gdLst/>
          <a:ahLst/>
          <a:cxnLst/>
          <a:rect l="0" t="0" r="0" b="0"/>
          <a:pathLst>
            <a:path>
              <a:moveTo>
                <a:pt x="0" y="9349"/>
              </a:moveTo>
              <a:lnTo>
                <a:pt x="424882" y="9349"/>
              </a:lnTo>
            </a:path>
          </a:pathLst>
        </a:custGeom>
      </dgm:spPr>
    </dgm:pt>
    <dgm:pt modelId="{DF971F14-C38C-4479-8282-FF96C2B06A79}" type="pres">
      <dgm:prSet presAssocID="{8DE4AC20-7738-4838-8D65-6F138560192C}" presName="connTx" presStyleLbl="parChTrans1D4" presStyleIdx="1" presStyleCnt="4"/>
      <dgm:spPr/>
    </dgm:pt>
    <dgm:pt modelId="{49A848D0-BA01-4DB5-8A51-6B979F7E9993}" type="pres">
      <dgm:prSet presAssocID="{5B3B417D-4124-456C-8A83-991D1FC0BC11}" presName="root2" presStyleCnt="0"/>
      <dgm:spPr/>
    </dgm:pt>
    <dgm:pt modelId="{1534EE68-8DE4-42A7-A6CB-B83204E745E1}" type="pres">
      <dgm:prSet presAssocID="{5B3B417D-4124-456C-8A83-991D1FC0BC11}" presName="LevelTwoTextNode" presStyleLbl="node4" presStyleIdx="1" presStyleCnt="4" custScaleX="98741">
        <dgm:presLayoutVars>
          <dgm:chPref val="3"/>
        </dgm:presLayoutVars>
      </dgm:prSet>
      <dgm:spPr>
        <a:xfrm>
          <a:off x="5839828" y="611119"/>
          <a:ext cx="1062205" cy="531102"/>
        </a:xfrm>
        <a:prstGeom prst="roundRect">
          <a:avLst>
            <a:gd name="adj" fmla="val 10000"/>
          </a:avLst>
        </a:prstGeom>
      </dgm:spPr>
    </dgm:pt>
    <dgm:pt modelId="{3BC5FCC7-4FD8-4BC6-80A6-C0394DFF5EC3}" type="pres">
      <dgm:prSet presAssocID="{5B3B417D-4124-456C-8A83-991D1FC0BC11}" presName="level3hierChild" presStyleCnt="0"/>
      <dgm:spPr/>
    </dgm:pt>
    <dgm:pt modelId="{27F28DF3-FB62-40CB-A57F-47EA3AD0571A}" type="pres">
      <dgm:prSet presAssocID="{C8AC39CF-C2A2-4D42-9DA7-B67EA91C44FF}" presName="conn2-1" presStyleLbl="parChTrans1D3" presStyleIdx="2" presStyleCnt="10"/>
      <dgm:spPr>
        <a:xfrm rot="3654187">
          <a:off x="3703436" y="1401743"/>
          <a:ext cx="873725" cy="18698"/>
        </a:xfrm>
        <a:custGeom>
          <a:avLst/>
          <a:gdLst/>
          <a:ahLst/>
          <a:cxnLst/>
          <a:rect l="0" t="0" r="0" b="0"/>
          <a:pathLst>
            <a:path>
              <a:moveTo>
                <a:pt x="0" y="9349"/>
              </a:moveTo>
              <a:lnTo>
                <a:pt x="873725" y="9349"/>
              </a:lnTo>
            </a:path>
          </a:pathLst>
        </a:custGeom>
      </dgm:spPr>
    </dgm:pt>
    <dgm:pt modelId="{AB6CC589-8EE9-4301-8B6D-E77405CF0CBF}" type="pres">
      <dgm:prSet presAssocID="{C8AC39CF-C2A2-4D42-9DA7-B67EA91C44FF}" presName="connTx" presStyleLbl="parChTrans1D3" presStyleIdx="2" presStyleCnt="10"/>
      <dgm:spPr/>
    </dgm:pt>
    <dgm:pt modelId="{C413A51B-1F71-425D-8A31-6773ABF1705C}" type="pres">
      <dgm:prSet presAssocID="{EAD76B99-A91B-433E-A934-6D86D83DC3EF}" presName="root2" presStyleCnt="0"/>
      <dgm:spPr/>
    </dgm:pt>
    <dgm:pt modelId="{553BDEE3-C69D-4629-BB75-FDC15024D146}" type="pres">
      <dgm:prSet presAssocID="{EAD76B99-A91B-433E-A934-6D86D83DC3EF}" presName="LevelTwoTextNode" presStyleLbl="asst0" presStyleIdx="3" presStyleCnt="4" custScaleX="107748">
        <dgm:presLayoutVars>
          <dgm:chPref val="3"/>
        </dgm:presLayoutVars>
      </dgm:prSet>
      <dgm:spPr>
        <a:xfrm>
          <a:off x="4352740" y="1527272"/>
          <a:ext cx="1062205" cy="531102"/>
        </a:xfrm>
        <a:prstGeom prst="roundRect">
          <a:avLst>
            <a:gd name="adj" fmla="val 10000"/>
          </a:avLst>
        </a:prstGeom>
      </dgm:spPr>
    </dgm:pt>
    <dgm:pt modelId="{7BEE17E0-8385-44AA-9051-5C5E876649E3}" type="pres">
      <dgm:prSet presAssocID="{EAD76B99-A91B-433E-A934-6D86D83DC3EF}" presName="level3hierChild" presStyleCnt="0"/>
      <dgm:spPr/>
    </dgm:pt>
    <dgm:pt modelId="{24EDCD09-EED8-48DB-A10C-5A43E2E5CB30}" type="pres">
      <dgm:prSet presAssocID="{BD4D48CD-4155-4C56-B8F8-BF57ABE5DB06}" presName="conn2-1" presStyleLbl="parChTrans1D4" presStyleIdx="2" presStyleCnt="4"/>
      <dgm:spPr>
        <a:xfrm rot="19457599">
          <a:off x="5365765" y="1630782"/>
          <a:ext cx="523244" cy="18698"/>
        </a:xfrm>
        <a:custGeom>
          <a:avLst/>
          <a:gdLst/>
          <a:ahLst/>
          <a:cxnLst/>
          <a:rect l="0" t="0" r="0" b="0"/>
          <a:pathLst>
            <a:path>
              <a:moveTo>
                <a:pt x="0" y="9349"/>
              </a:moveTo>
              <a:lnTo>
                <a:pt x="523244" y="9349"/>
              </a:lnTo>
            </a:path>
          </a:pathLst>
        </a:custGeom>
      </dgm:spPr>
    </dgm:pt>
    <dgm:pt modelId="{5C456E80-D662-462C-BD74-3F38DC498733}" type="pres">
      <dgm:prSet presAssocID="{BD4D48CD-4155-4C56-B8F8-BF57ABE5DB06}" presName="connTx" presStyleLbl="parChTrans1D4" presStyleIdx="2" presStyleCnt="4"/>
      <dgm:spPr/>
    </dgm:pt>
    <dgm:pt modelId="{4B4C4F59-83E2-4B07-9EE8-1173BC8A66F8}" type="pres">
      <dgm:prSet presAssocID="{0273B512-8E3E-4430-9CCD-EBB1275A02B8}" presName="root2" presStyleCnt="0"/>
      <dgm:spPr/>
    </dgm:pt>
    <dgm:pt modelId="{52E97644-C8B3-464F-9145-10B9B4A19234}" type="pres">
      <dgm:prSet presAssocID="{0273B512-8E3E-4430-9CCD-EBB1275A02B8}" presName="LevelTwoTextNode" presStyleLbl="node4" presStyleIdx="2" presStyleCnt="4" custScaleX="98740">
        <dgm:presLayoutVars>
          <dgm:chPref val="3"/>
        </dgm:presLayoutVars>
      </dgm:prSet>
      <dgm:spPr>
        <a:xfrm>
          <a:off x="5839828" y="1221887"/>
          <a:ext cx="1062205" cy="531102"/>
        </a:xfrm>
        <a:prstGeom prst="roundRect">
          <a:avLst>
            <a:gd name="adj" fmla="val 10000"/>
          </a:avLst>
        </a:prstGeom>
      </dgm:spPr>
    </dgm:pt>
    <dgm:pt modelId="{CBFF3E93-35D5-4CCD-B832-FB8ED9402CB3}" type="pres">
      <dgm:prSet presAssocID="{0273B512-8E3E-4430-9CCD-EBB1275A02B8}" presName="level3hierChild" presStyleCnt="0"/>
      <dgm:spPr/>
    </dgm:pt>
    <dgm:pt modelId="{49A9CF66-286E-4B61-BAEC-B69126B7C797}" type="pres">
      <dgm:prSet presAssocID="{1DB4C4F9-902E-400D-8D6D-CE065BECDB3F}" presName="conn2-1" presStyleLbl="parChTrans1D4" presStyleIdx="3" presStyleCnt="4"/>
      <dgm:spPr>
        <a:xfrm rot="2142401">
          <a:off x="5365765" y="1936166"/>
          <a:ext cx="523244" cy="18698"/>
        </a:xfrm>
        <a:custGeom>
          <a:avLst/>
          <a:gdLst/>
          <a:ahLst/>
          <a:cxnLst/>
          <a:rect l="0" t="0" r="0" b="0"/>
          <a:pathLst>
            <a:path>
              <a:moveTo>
                <a:pt x="0" y="9349"/>
              </a:moveTo>
              <a:lnTo>
                <a:pt x="523244" y="9349"/>
              </a:lnTo>
            </a:path>
          </a:pathLst>
        </a:custGeom>
      </dgm:spPr>
    </dgm:pt>
    <dgm:pt modelId="{B9A303C0-2372-4FB5-8B77-477DC32646DD}" type="pres">
      <dgm:prSet presAssocID="{1DB4C4F9-902E-400D-8D6D-CE065BECDB3F}" presName="connTx" presStyleLbl="parChTrans1D4" presStyleIdx="3" presStyleCnt="4"/>
      <dgm:spPr/>
    </dgm:pt>
    <dgm:pt modelId="{9EA0CD1A-B478-42CF-9971-9044340C0F51}" type="pres">
      <dgm:prSet presAssocID="{A2C51596-A0C7-48B1-AFB2-D6AA01B88D83}" presName="root2" presStyleCnt="0"/>
      <dgm:spPr/>
    </dgm:pt>
    <dgm:pt modelId="{ACE3DBAD-6D34-48FC-B4D6-6746B41A23F0}" type="pres">
      <dgm:prSet presAssocID="{A2C51596-A0C7-48B1-AFB2-D6AA01B88D83}" presName="LevelTwoTextNode" presStyleLbl="node4" presStyleIdx="3" presStyleCnt="4" custScaleX="98741">
        <dgm:presLayoutVars>
          <dgm:chPref val="3"/>
        </dgm:presLayoutVars>
      </dgm:prSet>
      <dgm:spPr>
        <a:xfrm>
          <a:off x="5839828" y="1832656"/>
          <a:ext cx="1062205" cy="531102"/>
        </a:xfrm>
        <a:prstGeom prst="roundRect">
          <a:avLst>
            <a:gd name="adj" fmla="val 10000"/>
          </a:avLst>
        </a:prstGeom>
      </dgm:spPr>
    </dgm:pt>
    <dgm:pt modelId="{F8C2A02C-64CD-4304-BA3A-EB35BF56CB41}" type="pres">
      <dgm:prSet presAssocID="{A2C51596-A0C7-48B1-AFB2-D6AA01B88D83}" presName="level3hierChild" presStyleCnt="0"/>
      <dgm:spPr/>
    </dgm:pt>
    <dgm:pt modelId="{202C40B6-E0BC-4C9D-A7DA-93E92B936FCA}" type="pres">
      <dgm:prSet presAssocID="{1795CA4F-2B2C-47CB-8788-3FC7D9691794}" presName="conn2-1" presStyleLbl="parChTrans1D2" presStyleIdx="1" presStyleCnt="5"/>
      <dgm:spPr/>
    </dgm:pt>
    <dgm:pt modelId="{087B2A84-5C4C-4F72-83C9-79738ACE9264}" type="pres">
      <dgm:prSet presAssocID="{1795CA4F-2B2C-47CB-8788-3FC7D9691794}" presName="connTx" presStyleLbl="parChTrans1D2" presStyleIdx="1" presStyleCnt="5"/>
      <dgm:spPr/>
    </dgm:pt>
    <dgm:pt modelId="{F950276B-D657-41E6-BA43-7316B4C19D7E}" type="pres">
      <dgm:prSet presAssocID="{05F848B1-FB50-4DEE-967F-81CCDE241528}" presName="root2" presStyleCnt="0"/>
      <dgm:spPr/>
    </dgm:pt>
    <dgm:pt modelId="{0C04374F-2AFF-48DE-B51A-93DD3EF1F3BC}" type="pres">
      <dgm:prSet presAssocID="{05F848B1-FB50-4DEE-967F-81CCDE241528}" presName="LevelTwoTextNode" presStyleLbl="node2" presStyleIdx="0" presStyleCnt="4">
        <dgm:presLayoutVars>
          <dgm:chPref val="3"/>
        </dgm:presLayoutVars>
      </dgm:prSet>
      <dgm:spPr/>
    </dgm:pt>
    <dgm:pt modelId="{3C2790AD-3218-425E-A14A-5AF86143D5DE}" type="pres">
      <dgm:prSet presAssocID="{05F848B1-FB50-4DEE-967F-81CCDE241528}" presName="level3hierChild" presStyleCnt="0"/>
      <dgm:spPr/>
    </dgm:pt>
    <dgm:pt modelId="{2064C2C1-CF55-4A96-8CAB-DF8A72C1B7AE}" type="pres">
      <dgm:prSet presAssocID="{5685E5FA-81BE-4A47-AE10-3AC24A61DAE8}" presName="conn2-1" presStyleLbl="parChTrans1D3" presStyleIdx="3" presStyleCnt="10"/>
      <dgm:spPr>
        <a:xfrm rot="18289469">
          <a:off x="3768289" y="2699626"/>
          <a:ext cx="744018" cy="18698"/>
        </a:xfrm>
        <a:custGeom>
          <a:avLst/>
          <a:gdLst/>
          <a:ahLst/>
          <a:cxnLst/>
          <a:rect l="0" t="0" r="0" b="0"/>
          <a:pathLst>
            <a:path>
              <a:moveTo>
                <a:pt x="0" y="9349"/>
              </a:moveTo>
              <a:lnTo>
                <a:pt x="744018" y="9349"/>
              </a:lnTo>
            </a:path>
          </a:pathLst>
        </a:custGeom>
      </dgm:spPr>
    </dgm:pt>
    <dgm:pt modelId="{0BE8D8FD-DE37-41E9-8CEE-B8DA4743A2F0}" type="pres">
      <dgm:prSet presAssocID="{5685E5FA-81BE-4A47-AE10-3AC24A61DAE8}" presName="connTx" presStyleLbl="parChTrans1D3" presStyleIdx="3" presStyleCnt="10"/>
      <dgm:spPr/>
    </dgm:pt>
    <dgm:pt modelId="{C1D2018A-9E62-4B36-ABEB-922C8FD4D197}" type="pres">
      <dgm:prSet presAssocID="{CA3D5F61-FF31-4CEF-AFA2-D40673216CC3}" presName="root2" presStyleCnt="0"/>
      <dgm:spPr/>
    </dgm:pt>
    <dgm:pt modelId="{A511E681-B220-48C0-A6DD-BBE4E141657E}" type="pres">
      <dgm:prSet presAssocID="{CA3D5F61-FF31-4CEF-AFA2-D40673216CC3}" presName="LevelTwoTextNode" presStyleLbl="node3" presStyleIdx="0" presStyleCnt="7" custScaleX="100000">
        <dgm:presLayoutVars>
          <dgm:chPref val="3"/>
        </dgm:presLayoutVars>
      </dgm:prSet>
      <dgm:spPr>
        <a:xfrm>
          <a:off x="4352740" y="2138040"/>
          <a:ext cx="1062205" cy="531102"/>
        </a:xfrm>
        <a:prstGeom prst="roundRect">
          <a:avLst>
            <a:gd name="adj" fmla="val 10000"/>
          </a:avLst>
        </a:prstGeom>
      </dgm:spPr>
    </dgm:pt>
    <dgm:pt modelId="{CA457452-B4EE-494B-BE0D-ADEEF844A4BC}" type="pres">
      <dgm:prSet presAssocID="{CA3D5F61-FF31-4CEF-AFA2-D40673216CC3}" presName="level3hierChild" presStyleCnt="0"/>
      <dgm:spPr/>
    </dgm:pt>
    <dgm:pt modelId="{910DCC57-F1D3-4DF6-844B-3BBC0D2B05DD}" type="pres">
      <dgm:prSet presAssocID="{85306741-02A2-45FC-A3FE-D2C2FC7B34A2}" presName="conn2-1" presStyleLbl="parChTrans1D3" presStyleIdx="4" presStyleCnt="10"/>
      <dgm:spPr>
        <a:xfrm>
          <a:off x="3927857" y="3005010"/>
          <a:ext cx="424882" cy="18698"/>
        </a:xfrm>
        <a:custGeom>
          <a:avLst/>
          <a:gdLst/>
          <a:ahLst/>
          <a:cxnLst/>
          <a:rect l="0" t="0" r="0" b="0"/>
          <a:pathLst>
            <a:path>
              <a:moveTo>
                <a:pt x="0" y="9349"/>
              </a:moveTo>
              <a:lnTo>
                <a:pt x="424882" y="9349"/>
              </a:lnTo>
            </a:path>
          </a:pathLst>
        </a:custGeom>
      </dgm:spPr>
    </dgm:pt>
    <dgm:pt modelId="{71230285-3962-440A-9BE8-B2F4B04BD1C9}" type="pres">
      <dgm:prSet presAssocID="{85306741-02A2-45FC-A3FE-D2C2FC7B34A2}" presName="connTx" presStyleLbl="parChTrans1D3" presStyleIdx="4" presStyleCnt="10"/>
      <dgm:spPr/>
    </dgm:pt>
    <dgm:pt modelId="{A37E77D2-9F2E-46F4-BCC0-791FECFF88D8}" type="pres">
      <dgm:prSet presAssocID="{D353ED0F-4292-4456-8D09-8F9EB17B7CEB}" presName="root2" presStyleCnt="0"/>
      <dgm:spPr/>
    </dgm:pt>
    <dgm:pt modelId="{83AC6BAD-91E2-4D80-B89B-038F343E375C}" type="pres">
      <dgm:prSet presAssocID="{D353ED0F-4292-4456-8D09-8F9EB17B7CEB}" presName="LevelTwoTextNode" presStyleLbl="node3" presStyleIdx="1" presStyleCnt="7">
        <dgm:presLayoutVars>
          <dgm:chPref val="3"/>
        </dgm:presLayoutVars>
      </dgm:prSet>
      <dgm:spPr>
        <a:xfrm>
          <a:off x="4352740" y="2748808"/>
          <a:ext cx="1062205" cy="531102"/>
        </a:xfrm>
        <a:prstGeom prst="roundRect">
          <a:avLst>
            <a:gd name="adj" fmla="val 10000"/>
          </a:avLst>
        </a:prstGeom>
      </dgm:spPr>
    </dgm:pt>
    <dgm:pt modelId="{3589ED59-D3CA-453D-ABBB-8FEDCEF5D268}" type="pres">
      <dgm:prSet presAssocID="{D353ED0F-4292-4456-8D09-8F9EB17B7CEB}" presName="level3hierChild" presStyleCnt="0"/>
      <dgm:spPr/>
    </dgm:pt>
    <dgm:pt modelId="{3C6B333F-5E55-4E28-8DDD-9C2E5515847A}" type="pres">
      <dgm:prSet presAssocID="{62F138B4-099C-4B73-B5DB-D9F7EC3709A0}" presName="conn2-1" presStyleLbl="parChTrans1D3" presStyleIdx="5" presStyleCnt="10"/>
      <dgm:spPr>
        <a:xfrm rot="3310531">
          <a:off x="3768289" y="3310395"/>
          <a:ext cx="744018" cy="18698"/>
        </a:xfrm>
        <a:custGeom>
          <a:avLst/>
          <a:gdLst/>
          <a:ahLst/>
          <a:cxnLst/>
          <a:rect l="0" t="0" r="0" b="0"/>
          <a:pathLst>
            <a:path>
              <a:moveTo>
                <a:pt x="0" y="9349"/>
              </a:moveTo>
              <a:lnTo>
                <a:pt x="744018" y="9349"/>
              </a:lnTo>
            </a:path>
          </a:pathLst>
        </a:custGeom>
      </dgm:spPr>
    </dgm:pt>
    <dgm:pt modelId="{5B343D68-9F48-450B-BD24-131CCE1DB336}" type="pres">
      <dgm:prSet presAssocID="{62F138B4-099C-4B73-B5DB-D9F7EC3709A0}" presName="connTx" presStyleLbl="parChTrans1D3" presStyleIdx="5" presStyleCnt="10"/>
      <dgm:spPr/>
    </dgm:pt>
    <dgm:pt modelId="{CFCCED98-9092-41BF-B857-8D4253ED6AB8}" type="pres">
      <dgm:prSet presAssocID="{04C58E9C-A8DF-4AF9-89A3-411ACEC8D54C}" presName="root2" presStyleCnt="0"/>
      <dgm:spPr/>
    </dgm:pt>
    <dgm:pt modelId="{17DF9902-6EEC-47E2-A846-3AB521A2AC9F}" type="pres">
      <dgm:prSet presAssocID="{04C58E9C-A8DF-4AF9-89A3-411ACEC8D54C}" presName="LevelTwoTextNode" presStyleLbl="node3" presStyleIdx="2" presStyleCnt="7">
        <dgm:presLayoutVars>
          <dgm:chPref val="3"/>
        </dgm:presLayoutVars>
      </dgm:prSet>
      <dgm:spPr>
        <a:xfrm>
          <a:off x="4352740" y="3359577"/>
          <a:ext cx="1062205" cy="531102"/>
        </a:xfrm>
        <a:prstGeom prst="roundRect">
          <a:avLst>
            <a:gd name="adj" fmla="val 10000"/>
          </a:avLst>
        </a:prstGeom>
      </dgm:spPr>
    </dgm:pt>
    <dgm:pt modelId="{A1DE6383-26BE-4028-8E09-9F44E7CD4D32}" type="pres">
      <dgm:prSet presAssocID="{04C58E9C-A8DF-4AF9-89A3-411ACEC8D54C}" presName="level3hierChild" presStyleCnt="0"/>
      <dgm:spPr/>
    </dgm:pt>
    <dgm:pt modelId="{AC5E4DB0-1E27-42F2-9CA6-4AD2E960EB3E}" type="pres">
      <dgm:prSet presAssocID="{228D9DCA-FBFB-4C24-8C34-459B392EF265}" presName="root1" presStyleCnt="0"/>
      <dgm:spPr/>
    </dgm:pt>
    <dgm:pt modelId="{EC11E830-7AA0-4D4D-91B8-B723B0DF69C2}" type="pres">
      <dgm:prSet presAssocID="{228D9DCA-FBFB-4C24-8C34-459B392EF265}" presName="LevelOneTextNode" presStyleLbl="node0" presStyleIdx="2" presStyleCnt="3">
        <dgm:presLayoutVars>
          <dgm:chPref val="3"/>
        </dgm:presLayoutVars>
      </dgm:prSet>
      <dgm:spPr/>
    </dgm:pt>
    <dgm:pt modelId="{E257109F-0E61-46EF-A720-06A7F06C83A1}" type="pres">
      <dgm:prSet presAssocID="{228D9DCA-FBFB-4C24-8C34-459B392EF265}" presName="level2hierChild" presStyleCnt="0"/>
      <dgm:spPr/>
    </dgm:pt>
    <dgm:pt modelId="{765219C6-2C41-47C2-8BBF-13267CB5BB98}" type="pres">
      <dgm:prSet presAssocID="{82F1535A-B75D-447A-90A8-158065349B58}" presName="conn2-1" presStyleLbl="parChTrans1D2" presStyleIdx="2" presStyleCnt="5"/>
      <dgm:spPr/>
    </dgm:pt>
    <dgm:pt modelId="{C182E3BD-ABAD-4D6F-88E8-06C1BECB0FC3}" type="pres">
      <dgm:prSet presAssocID="{82F1535A-B75D-447A-90A8-158065349B58}" presName="connTx" presStyleLbl="parChTrans1D2" presStyleIdx="2" presStyleCnt="5"/>
      <dgm:spPr/>
    </dgm:pt>
    <dgm:pt modelId="{09A10FD8-C36A-444B-8D71-330FFBC780AA}" type="pres">
      <dgm:prSet presAssocID="{D34E7DE0-98D7-4E1A-BF75-270C33FDC33D}" presName="root2" presStyleCnt="0"/>
      <dgm:spPr/>
    </dgm:pt>
    <dgm:pt modelId="{998CA4EB-17E8-48DF-8E76-EE82C554579C}" type="pres">
      <dgm:prSet presAssocID="{D34E7DE0-98D7-4E1A-BF75-270C33FDC33D}" presName="LevelTwoTextNode" presStyleLbl="node2" presStyleIdx="1" presStyleCnt="4">
        <dgm:presLayoutVars>
          <dgm:chPref val="3"/>
        </dgm:presLayoutVars>
      </dgm:prSet>
      <dgm:spPr/>
    </dgm:pt>
    <dgm:pt modelId="{C0F2CC11-51CC-472D-978C-096A96BE5FD0}" type="pres">
      <dgm:prSet presAssocID="{D34E7DE0-98D7-4E1A-BF75-270C33FDC33D}" presName="level3hierChild" presStyleCnt="0"/>
      <dgm:spPr/>
    </dgm:pt>
    <dgm:pt modelId="{DA6E4060-68E2-4C3C-80CB-4F60F6C8B88A}" type="pres">
      <dgm:prSet presAssocID="{F14BBE5D-7AC7-4A05-9943-BFBE04004648}" presName="conn2-1" presStyleLbl="parChTrans1D3" presStyleIdx="6" presStyleCnt="10"/>
      <dgm:spPr>
        <a:xfrm>
          <a:off x="3948981" y="3809514"/>
          <a:ext cx="382634" cy="16682"/>
        </a:xfrm>
        <a:custGeom>
          <a:avLst/>
          <a:gdLst/>
          <a:ahLst/>
          <a:cxnLst/>
          <a:rect l="0" t="0" r="0" b="0"/>
          <a:pathLst>
            <a:path>
              <a:moveTo>
                <a:pt x="0" y="8341"/>
              </a:moveTo>
              <a:lnTo>
                <a:pt x="382634" y="8341"/>
              </a:lnTo>
            </a:path>
          </a:pathLst>
        </a:custGeom>
      </dgm:spPr>
    </dgm:pt>
    <dgm:pt modelId="{A053A831-BF20-4248-84F4-A9843B5A2999}" type="pres">
      <dgm:prSet presAssocID="{F14BBE5D-7AC7-4A05-9943-BFBE04004648}" presName="connTx" presStyleLbl="parChTrans1D3" presStyleIdx="6" presStyleCnt="10"/>
      <dgm:spPr/>
    </dgm:pt>
    <dgm:pt modelId="{9471AF7D-594D-48AD-B8C3-8DEB19119B7E}" type="pres">
      <dgm:prSet presAssocID="{31B0F971-17E1-43A1-8E95-3EF6C931D9AB}" presName="root2" presStyleCnt="0"/>
      <dgm:spPr/>
    </dgm:pt>
    <dgm:pt modelId="{8DA0A602-F28C-4FF0-9030-B098B2EAD095}" type="pres">
      <dgm:prSet presAssocID="{31B0F971-17E1-43A1-8E95-3EF6C931D9AB}" presName="LevelTwoTextNode" presStyleLbl="node3" presStyleIdx="3" presStyleCnt="7">
        <dgm:presLayoutVars>
          <dgm:chPref val="3"/>
        </dgm:presLayoutVars>
      </dgm:prSet>
      <dgm:spPr>
        <a:xfrm>
          <a:off x="4299934" y="3564821"/>
          <a:ext cx="952734" cy="476367"/>
        </a:xfrm>
        <a:prstGeom prst="roundRect">
          <a:avLst>
            <a:gd name="adj" fmla="val 10000"/>
          </a:avLst>
        </a:prstGeom>
      </dgm:spPr>
    </dgm:pt>
    <dgm:pt modelId="{E3EC13F9-7B5D-4420-B544-1212E00260B1}" type="pres">
      <dgm:prSet presAssocID="{31B0F971-17E1-43A1-8E95-3EF6C931D9AB}" presName="level3hierChild" presStyleCnt="0"/>
      <dgm:spPr/>
    </dgm:pt>
    <dgm:pt modelId="{762093AA-A69D-46ED-899A-23BE7C40C271}" type="pres">
      <dgm:prSet presAssocID="{2F174DC9-C29D-461F-8031-9651F7E7E4F6}" presName="conn2-1" presStyleLbl="parChTrans1D2" presStyleIdx="3" presStyleCnt="5"/>
      <dgm:spPr/>
    </dgm:pt>
    <dgm:pt modelId="{016BEAAB-760B-4BD2-BD65-79164A9268FC}" type="pres">
      <dgm:prSet presAssocID="{2F174DC9-C29D-461F-8031-9651F7E7E4F6}" presName="connTx" presStyleLbl="parChTrans1D2" presStyleIdx="3" presStyleCnt="5"/>
      <dgm:spPr/>
    </dgm:pt>
    <dgm:pt modelId="{1D6AD2BE-1A15-4DBB-9D87-60E596ADF6A5}" type="pres">
      <dgm:prSet presAssocID="{9E2A7CCC-2E00-4171-9C46-6063CE5D1053}" presName="root2" presStyleCnt="0"/>
      <dgm:spPr/>
    </dgm:pt>
    <dgm:pt modelId="{D6635543-2DDB-464D-9C9F-8DC55736891A}" type="pres">
      <dgm:prSet presAssocID="{9E2A7CCC-2E00-4171-9C46-6063CE5D1053}" presName="LevelTwoTextNode" presStyleLbl="node2" presStyleIdx="2" presStyleCnt="4">
        <dgm:presLayoutVars>
          <dgm:chPref val="3"/>
        </dgm:presLayoutVars>
      </dgm:prSet>
      <dgm:spPr/>
    </dgm:pt>
    <dgm:pt modelId="{8BF213E3-96FC-40AA-AF3E-ED64A239ECCB}" type="pres">
      <dgm:prSet presAssocID="{9E2A7CCC-2E00-4171-9C46-6063CE5D1053}" presName="level3hierChild" presStyleCnt="0"/>
      <dgm:spPr/>
    </dgm:pt>
    <dgm:pt modelId="{53BC60A8-464D-4936-BB27-83EC64F7BBFD}" type="pres">
      <dgm:prSet presAssocID="{05952693-DDB1-4E3B-93EC-503463317F98}" presName="conn2-1" presStyleLbl="parChTrans1D3" presStyleIdx="7" presStyleCnt="10"/>
      <dgm:spPr/>
    </dgm:pt>
    <dgm:pt modelId="{A246BDC7-43DE-4683-95C6-3BB89C53FDF5}" type="pres">
      <dgm:prSet presAssocID="{05952693-DDB1-4E3B-93EC-503463317F98}" presName="connTx" presStyleLbl="parChTrans1D3" presStyleIdx="7" presStyleCnt="10"/>
      <dgm:spPr/>
    </dgm:pt>
    <dgm:pt modelId="{293B4B26-6F68-4C24-A12D-E1D4692FEA70}" type="pres">
      <dgm:prSet presAssocID="{184D57F1-1798-4065-AD4C-C304D4FFB571}" presName="root2" presStyleCnt="0"/>
      <dgm:spPr/>
    </dgm:pt>
    <dgm:pt modelId="{783C5F74-ED0A-4D03-B2D9-58FFE9D81EB0}" type="pres">
      <dgm:prSet presAssocID="{184D57F1-1798-4065-AD4C-C304D4FFB571}" presName="LevelTwoTextNode" presStyleLbl="node3" presStyleIdx="4" presStyleCnt="7">
        <dgm:presLayoutVars>
          <dgm:chPref val="3"/>
        </dgm:presLayoutVars>
      </dgm:prSet>
      <dgm:spPr>
        <a:xfrm>
          <a:off x="4299934" y="4112644"/>
          <a:ext cx="952734" cy="476367"/>
        </a:xfrm>
        <a:prstGeom prst="roundRect">
          <a:avLst>
            <a:gd name="adj" fmla="val 10000"/>
          </a:avLst>
        </a:prstGeom>
      </dgm:spPr>
    </dgm:pt>
    <dgm:pt modelId="{56F4C330-07AC-4379-B0B2-83C1DCD34BBA}" type="pres">
      <dgm:prSet presAssocID="{184D57F1-1798-4065-AD4C-C304D4FFB571}" presName="level3hierChild" presStyleCnt="0"/>
      <dgm:spPr/>
    </dgm:pt>
    <dgm:pt modelId="{1035FEB0-0C8A-489F-8FD5-2609CB813594}" type="pres">
      <dgm:prSet presAssocID="{6674553B-6859-4F7B-95E9-600DE4FD6B96}" presName="conn2-1" presStyleLbl="parChTrans1D3" presStyleIdx="8" presStyleCnt="10"/>
      <dgm:spPr/>
    </dgm:pt>
    <dgm:pt modelId="{CFDD28E3-BB4F-4933-8BFC-9DA5F1A826EE}" type="pres">
      <dgm:prSet presAssocID="{6674553B-6859-4F7B-95E9-600DE4FD6B96}" presName="connTx" presStyleLbl="parChTrans1D3" presStyleIdx="8" presStyleCnt="10"/>
      <dgm:spPr/>
    </dgm:pt>
    <dgm:pt modelId="{1B8A536B-F064-4EF6-9BF7-E874578A2695}" type="pres">
      <dgm:prSet presAssocID="{5144DC5A-1E2C-4E65-AB71-017E79B0F689}" presName="root2" presStyleCnt="0"/>
      <dgm:spPr/>
    </dgm:pt>
    <dgm:pt modelId="{C8549997-5CAD-4D38-80F2-1E7AC9DF7DB2}" type="pres">
      <dgm:prSet presAssocID="{5144DC5A-1E2C-4E65-AB71-017E79B0F689}" presName="LevelTwoTextNode" presStyleLbl="node3" presStyleIdx="5" presStyleCnt="7">
        <dgm:presLayoutVars>
          <dgm:chPref val="3"/>
        </dgm:presLayoutVars>
      </dgm:prSet>
      <dgm:spPr>
        <a:xfrm>
          <a:off x="4299934" y="4660466"/>
          <a:ext cx="952734" cy="476367"/>
        </a:xfrm>
        <a:prstGeom prst="roundRect">
          <a:avLst>
            <a:gd name="adj" fmla="val 10000"/>
          </a:avLst>
        </a:prstGeom>
      </dgm:spPr>
    </dgm:pt>
    <dgm:pt modelId="{E5BBE6D3-F8C5-4FAA-8E55-1DEBE51DB04A}" type="pres">
      <dgm:prSet presAssocID="{5144DC5A-1E2C-4E65-AB71-017E79B0F689}" presName="level3hierChild" presStyleCnt="0"/>
      <dgm:spPr/>
    </dgm:pt>
    <dgm:pt modelId="{0F369BCA-4025-4342-ACF2-8FA64F29B15C}" type="pres">
      <dgm:prSet presAssocID="{F31D6922-7FC5-4A59-A3A7-7BB364EBF0C5}" presName="conn2-1" presStyleLbl="parChTrans1D3" presStyleIdx="9" presStyleCnt="10"/>
      <dgm:spPr/>
    </dgm:pt>
    <dgm:pt modelId="{0ACD920D-42D2-48D6-A68E-92C9F3441DA9}" type="pres">
      <dgm:prSet presAssocID="{F31D6922-7FC5-4A59-A3A7-7BB364EBF0C5}" presName="connTx" presStyleLbl="parChTrans1D3" presStyleIdx="9" presStyleCnt="10"/>
      <dgm:spPr/>
    </dgm:pt>
    <dgm:pt modelId="{AC8EC6BB-D166-4F16-BC39-69B81A7E6280}" type="pres">
      <dgm:prSet presAssocID="{8443056A-3FFA-47BA-AA3B-398E64A25010}" presName="root2" presStyleCnt="0"/>
      <dgm:spPr/>
    </dgm:pt>
    <dgm:pt modelId="{D7C58BC0-99AA-4BBA-8418-1636BCDE63AF}" type="pres">
      <dgm:prSet presAssocID="{8443056A-3FFA-47BA-AA3B-398E64A25010}" presName="LevelTwoTextNode" presStyleLbl="node3" presStyleIdx="6" presStyleCnt="7">
        <dgm:presLayoutVars>
          <dgm:chPref val="3"/>
        </dgm:presLayoutVars>
      </dgm:prSet>
      <dgm:spPr>
        <a:xfrm>
          <a:off x="4299934" y="5208289"/>
          <a:ext cx="952734" cy="476367"/>
        </a:xfrm>
        <a:prstGeom prst="roundRect">
          <a:avLst>
            <a:gd name="adj" fmla="val 10000"/>
          </a:avLst>
        </a:prstGeom>
      </dgm:spPr>
    </dgm:pt>
    <dgm:pt modelId="{201EDEC4-CDDC-4E9F-A97F-5AD2529BA4B2}" type="pres">
      <dgm:prSet presAssocID="{8443056A-3FFA-47BA-AA3B-398E64A25010}" presName="level3hierChild" presStyleCnt="0"/>
      <dgm:spPr/>
    </dgm:pt>
    <dgm:pt modelId="{2DF30426-BE7C-40BA-9DAF-F5C551184ED5}" type="pres">
      <dgm:prSet presAssocID="{75A18798-7CB9-43E2-8677-A0F42ACC5FA4}" presName="conn2-1" presStyleLbl="parChTrans1D2" presStyleIdx="4" presStyleCnt="5"/>
      <dgm:spPr/>
    </dgm:pt>
    <dgm:pt modelId="{55987D0F-EB5C-4CDF-8F48-23C7F396364B}" type="pres">
      <dgm:prSet presAssocID="{75A18798-7CB9-43E2-8677-A0F42ACC5FA4}" presName="connTx" presStyleLbl="parChTrans1D2" presStyleIdx="4" presStyleCnt="5"/>
      <dgm:spPr/>
    </dgm:pt>
    <dgm:pt modelId="{7BB940B2-84CB-4FB6-9701-C6C2E74EACEA}" type="pres">
      <dgm:prSet presAssocID="{F8D84C9D-0ADE-4799-9C91-680743B52FAA}" presName="root2" presStyleCnt="0"/>
      <dgm:spPr/>
    </dgm:pt>
    <dgm:pt modelId="{5E43C972-FE3C-4602-9AF2-CD6C2D7C8109}" type="pres">
      <dgm:prSet presAssocID="{F8D84C9D-0ADE-4799-9C91-680743B52FAA}" presName="LevelTwoTextNode" presStyleLbl="node2" presStyleIdx="3" presStyleCnt="4">
        <dgm:presLayoutVars>
          <dgm:chPref val="3"/>
        </dgm:presLayoutVars>
      </dgm:prSet>
      <dgm:spPr/>
    </dgm:pt>
    <dgm:pt modelId="{94D424CA-CC60-4073-A339-143EE6A9C5F7}" type="pres">
      <dgm:prSet presAssocID="{F8D84C9D-0ADE-4799-9C91-680743B52FAA}" presName="level3hierChild" presStyleCnt="0"/>
      <dgm:spPr/>
    </dgm:pt>
  </dgm:ptLst>
  <dgm:cxnLst>
    <dgm:cxn modelId="{B0167A03-129D-484A-94B7-6B34A2738FC1}" srcId="{C9E13C71-3104-48DD-8BBD-AD8A02C4717E}" destId="{8F44F1BF-B987-4B1C-9572-5742B340BD8F}" srcOrd="0" destOrd="0" parTransId="{E9DC08A4-F9A1-475D-BEA7-CDDC2EFD70E5}" sibTransId="{9E44601C-6F05-4C7C-8A7A-846723F35C72}"/>
    <dgm:cxn modelId="{9DBDD204-3BCC-4A82-BE86-A8E1E369B394}" type="presOf" srcId="{C8AC39CF-C2A2-4D42-9DA7-B67EA91C44FF}" destId="{27F28DF3-FB62-40CB-A57F-47EA3AD0571A}" srcOrd="0" destOrd="0" presId="urn:microsoft.com/office/officeart/2005/8/layout/hierarchy2"/>
    <dgm:cxn modelId="{A1F23705-4710-4558-8C4C-BBCD3F309CED}" type="presOf" srcId="{04C58E9C-A8DF-4AF9-89A3-411ACEC8D54C}" destId="{17DF9902-6EEC-47E2-A846-3AB521A2AC9F}" srcOrd="0" destOrd="0" presId="urn:microsoft.com/office/officeart/2005/8/layout/hierarchy2"/>
    <dgm:cxn modelId="{EA699207-6A4D-4AB7-BC28-1C442A2B172E}" srcId="{05F848B1-FB50-4DEE-967F-81CCDE241528}" destId="{CA3D5F61-FF31-4CEF-AFA2-D40673216CC3}" srcOrd="0" destOrd="0" parTransId="{5685E5FA-81BE-4A47-AE10-3AC24A61DAE8}" sibTransId="{0DE1BF04-B63B-4E46-9716-83233FD75BAD}"/>
    <dgm:cxn modelId="{36633C0C-4872-4F55-AC46-532887B68E06}" type="presOf" srcId="{5144DC5A-1E2C-4E65-AB71-017E79B0F689}" destId="{C8549997-5CAD-4D38-80F2-1E7AC9DF7DB2}" srcOrd="0" destOrd="0" presId="urn:microsoft.com/office/officeart/2005/8/layout/hierarchy2"/>
    <dgm:cxn modelId="{4A22A40C-C9C4-4BE6-871C-66759D701C07}" type="presOf" srcId="{31B0F971-17E1-43A1-8E95-3EF6C931D9AB}" destId="{8DA0A602-F28C-4FF0-9030-B098B2EAD095}" srcOrd="0" destOrd="0" presId="urn:microsoft.com/office/officeart/2005/8/layout/hierarchy2"/>
    <dgm:cxn modelId="{52420413-AFC0-42D4-A60D-D07C6D6E4C39}" type="presOf" srcId="{2FCD7AED-105B-449E-B9A6-A353F2A404EF}" destId="{99C48377-46C2-4F8F-85E9-FB197562B60B}" srcOrd="0" destOrd="0" presId="urn:microsoft.com/office/officeart/2005/8/layout/hierarchy2"/>
    <dgm:cxn modelId="{DFB86316-3E93-4474-975C-A93A8510B518}" type="presOf" srcId="{90BF4E81-390F-43BA-806B-567CBEC3249E}" destId="{20AC6F15-A329-4D7B-82E5-DDE6D051BFD5}" srcOrd="0" destOrd="0" presId="urn:microsoft.com/office/officeart/2005/8/layout/hierarchy2"/>
    <dgm:cxn modelId="{97C6FF16-5762-4E84-B70D-A88CBE897FAA}" type="presOf" srcId="{0273B512-8E3E-4430-9CCD-EBB1275A02B8}" destId="{52E97644-C8B3-464F-9145-10B9B4A19234}" srcOrd="0" destOrd="0" presId="urn:microsoft.com/office/officeart/2005/8/layout/hierarchy2"/>
    <dgm:cxn modelId="{618CA722-D0F5-4FEC-91C1-AAC6B7CE1D88}" type="presOf" srcId="{F14BBE5D-7AC7-4A05-9943-BFBE04004648}" destId="{DA6E4060-68E2-4C3C-80CB-4F60F6C8B88A}" srcOrd="0" destOrd="0" presId="urn:microsoft.com/office/officeart/2005/8/layout/hierarchy2"/>
    <dgm:cxn modelId="{3F1F5823-D126-42C4-B8A8-39C1EE2E0D3C}" srcId="{05F848B1-FB50-4DEE-967F-81CCDE241528}" destId="{04C58E9C-A8DF-4AF9-89A3-411ACEC8D54C}" srcOrd="2" destOrd="0" parTransId="{62F138B4-099C-4B73-B5DB-D9F7EC3709A0}" sibTransId="{8397FB32-DF2D-4D01-B16B-6BF5B7246DAD}"/>
    <dgm:cxn modelId="{F956992A-F600-4B5E-8619-AC28F45BFB6E}" type="presOf" srcId="{1795CA4F-2B2C-47CB-8788-3FC7D9691794}" destId="{087B2A84-5C4C-4F72-83C9-79738ACE9264}" srcOrd="1" destOrd="0" presId="urn:microsoft.com/office/officeart/2005/8/layout/hierarchy2"/>
    <dgm:cxn modelId="{97499F2B-264D-482E-838D-2D190974DA22}" type="presOf" srcId="{919A3BE6-D9F1-48B4-ADE8-41FD0538EA95}" destId="{FF4A6A73-DE2C-472E-B141-547A49E7B052}" srcOrd="1" destOrd="0" presId="urn:microsoft.com/office/officeart/2005/8/layout/hierarchy2"/>
    <dgm:cxn modelId="{2F6E212D-FC2C-4EC7-A351-6EAEACC99E24}" type="presOf" srcId="{F31D6922-7FC5-4A59-A3A7-7BB364EBF0C5}" destId="{0ACD920D-42D2-48D6-A68E-92C9F3441DA9}" srcOrd="1" destOrd="0" presId="urn:microsoft.com/office/officeart/2005/8/layout/hierarchy2"/>
    <dgm:cxn modelId="{AC52FD2E-736F-4212-B18A-E9B194AFFB79}" type="presOf" srcId="{9E2A7CCC-2E00-4171-9C46-6063CE5D1053}" destId="{D6635543-2DDB-464D-9C9F-8DC55736891A}" srcOrd="0" destOrd="0" presId="urn:microsoft.com/office/officeart/2005/8/layout/hierarchy2"/>
    <dgm:cxn modelId="{75E0A331-0395-459D-93D1-BF7AF03226A7}" type="presOf" srcId="{8F44F1BF-B987-4B1C-9572-5742B340BD8F}" destId="{FF75FB14-233C-484A-9E7B-F3FB6A82109C}" srcOrd="0" destOrd="0" presId="urn:microsoft.com/office/officeart/2005/8/layout/hierarchy2"/>
    <dgm:cxn modelId="{8FB7FB32-C6D5-4D2F-8B3D-D424869E36CB}" type="presOf" srcId="{62F138B4-099C-4B73-B5DB-D9F7EC3709A0}" destId="{5B343D68-9F48-450B-BD24-131CCE1DB336}" srcOrd="1" destOrd="0" presId="urn:microsoft.com/office/officeart/2005/8/layout/hierarchy2"/>
    <dgm:cxn modelId="{8AC40735-33A3-4783-B8C7-26D477B44427}" srcId="{8685C510-A73A-485D-85E5-2E880F559D0E}" destId="{EB0345B2-DE2C-4094-B9F4-E9E70F635C5C}" srcOrd="1" destOrd="0" parTransId="{1A67A915-2F84-4AD4-935C-707EBC45DF9C}" sibTransId="{84F29FE1-6397-450A-8BC9-2C1CC74CF8CF}"/>
    <dgm:cxn modelId="{6049073B-14B8-4726-9681-3CC648643248}" type="presOf" srcId="{A2C51596-A0C7-48B1-AFB2-D6AA01B88D83}" destId="{ACE3DBAD-6D34-48FC-B4D6-6746B41A23F0}" srcOrd="0" destOrd="0" presId="urn:microsoft.com/office/officeart/2005/8/layout/hierarchy2"/>
    <dgm:cxn modelId="{D67FCB3E-ADDC-4FC8-AC66-60D277954FB7}" srcId="{C9E13C71-3104-48DD-8BBD-AD8A02C4717E}" destId="{1F60E7B5-F0B4-479F-BCED-ACDA4BF6D2F3}" srcOrd="1" destOrd="0" parTransId="{E764E803-E11D-4E39-81B9-80CA9A94BEEB}" sibTransId="{D369506F-F384-420A-8C92-894816637859}"/>
    <dgm:cxn modelId="{1D021E40-79BE-4B6F-A0DB-2E7DDECA4241}" srcId="{8685C510-A73A-485D-85E5-2E880F559D0E}" destId="{2FCD7AED-105B-449E-B9A6-A353F2A404EF}" srcOrd="0" destOrd="0" parTransId="{90BF4E81-390F-43BA-806B-567CBEC3249E}" sibTransId="{15063CAF-0907-4F77-BC23-CCA85C5D110D}"/>
    <dgm:cxn modelId="{B28E3340-E9A2-4535-93EA-ED2BE4B23182}" type="presOf" srcId="{EAD76B99-A91B-433E-A934-6D86D83DC3EF}" destId="{553BDEE3-C69D-4629-BB75-FDC15024D146}" srcOrd="0" destOrd="0" presId="urn:microsoft.com/office/officeart/2005/8/layout/hierarchy2"/>
    <dgm:cxn modelId="{FBA8235F-1C4D-4FFC-BA4C-69365D26E6EA}" type="presOf" srcId="{75A18798-7CB9-43E2-8677-A0F42ACC5FA4}" destId="{55987D0F-EB5C-4CDF-8F48-23C7F396364B}" srcOrd="1" destOrd="0" presId="urn:microsoft.com/office/officeart/2005/8/layout/hierarchy2"/>
    <dgm:cxn modelId="{44A5535F-F097-49F1-937C-A4B48ECD9EDF}" srcId="{2FCD7AED-105B-449E-B9A6-A353F2A404EF}" destId="{DE104773-0B88-42E0-972A-99625608FB73}" srcOrd="0" destOrd="0" parTransId="{919A3BE6-D9F1-48B4-ADE8-41FD0538EA95}" sibTransId="{21F0A5C3-AB58-4994-9BE9-826BF57F5B89}"/>
    <dgm:cxn modelId="{D2D2585F-2CB7-4097-9DD3-364B2EA999CA}" type="presOf" srcId="{82F1535A-B75D-447A-90A8-158065349B58}" destId="{765219C6-2C41-47C2-8BBF-13267CB5BB98}" srcOrd="0" destOrd="0" presId="urn:microsoft.com/office/officeart/2005/8/layout/hierarchy2"/>
    <dgm:cxn modelId="{03EECD5F-9D6B-440D-B675-2C9966BFE49B}" type="presOf" srcId="{1DB4C4F9-902E-400D-8D6D-CE065BECDB3F}" destId="{49A9CF66-286E-4B61-BAEC-B69126B7C797}" srcOrd="0" destOrd="0" presId="urn:microsoft.com/office/officeart/2005/8/layout/hierarchy2"/>
    <dgm:cxn modelId="{0D3EE141-47AB-48AB-8A2D-4A1E54972A30}" type="presOf" srcId="{1A67A915-2F84-4AD4-935C-707EBC45DF9C}" destId="{DA22183F-DF00-48A3-A547-B8A62E976743}" srcOrd="0" destOrd="0" presId="urn:microsoft.com/office/officeart/2005/8/layout/hierarchy2"/>
    <dgm:cxn modelId="{DAA2E166-8AC1-4668-B3D7-65B7AB1820D9}" srcId="{05F848B1-FB50-4DEE-967F-81CCDE241528}" destId="{D353ED0F-4292-4456-8D09-8F9EB17B7CEB}" srcOrd="1" destOrd="0" parTransId="{85306741-02A2-45FC-A3FE-D2C2FC7B34A2}" sibTransId="{8842867D-AC27-4FE8-BF5E-3B5439D3306A}"/>
    <dgm:cxn modelId="{107B574A-DB6A-41BE-A38F-864BD22599C5}" type="presOf" srcId="{8443056A-3FFA-47BA-AA3B-398E64A25010}" destId="{D7C58BC0-99AA-4BBA-8418-1636BCDE63AF}" srcOrd="0" destOrd="0" presId="urn:microsoft.com/office/officeart/2005/8/layout/hierarchy2"/>
    <dgm:cxn modelId="{36D9424B-C66E-4A4B-B12A-51264BF50F25}" type="presOf" srcId="{8DE4AC20-7738-4838-8D65-6F138560192C}" destId="{DF971F14-C38C-4479-8282-FF96C2B06A79}" srcOrd="1" destOrd="0" presId="urn:microsoft.com/office/officeart/2005/8/layout/hierarchy2"/>
    <dgm:cxn modelId="{6A8B764D-626D-410B-8C41-7CFF6952E876}" type="presOf" srcId="{C8AC39CF-C2A2-4D42-9DA7-B67EA91C44FF}" destId="{AB6CC589-8EE9-4301-8B6D-E77405CF0CBF}" srcOrd="1" destOrd="0" presId="urn:microsoft.com/office/officeart/2005/8/layout/hierarchy2"/>
    <dgm:cxn modelId="{1DDA4C4E-C666-4640-ACB8-0F03E84628DE}" srcId="{C9E13C71-3104-48DD-8BBD-AD8A02C4717E}" destId="{228D9DCA-FBFB-4C24-8C34-459B392EF265}" srcOrd="2" destOrd="0" parTransId="{D926BA7D-D3C0-4E3F-B958-34785BBDC7F9}" sibTransId="{C0CDD9E4-7FA1-43C7-9E36-28E6707DA019}"/>
    <dgm:cxn modelId="{09567F6E-769E-4951-A258-F230C9DF8D7D}" type="presOf" srcId="{1A67A915-2F84-4AD4-935C-707EBC45DF9C}" destId="{EBFCE59E-C259-4981-90CF-422FD399D5F6}" srcOrd="1" destOrd="0" presId="urn:microsoft.com/office/officeart/2005/8/layout/hierarchy2"/>
    <dgm:cxn modelId="{2AD91C4F-2565-4980-B402-77272A45DB40}" type="presOf" srcId="{1DB4C4F9-902E-400D-8D6D-CE065BECDB3F}" destId="{B9A303C0-2372-4FB5-8B77-477DC32646DD}" srcOrd="1" destOrd="0" presId="urn:microsoft.com/office/officeart/2005/8/layout/hierarchy2"/>
    <dgm:cxn modelId="{2772524F-0F94-44B4-AD3F-DB697C306484}" srcId="{228D9DCA-FBFB-4C24-8C34-459B392EF265}" destId="{F8D84C9D-0ADE-4799-9C91-680743B52FAA}" srcOrd="2" destOrd="0" parTransId="{75A18798-7CB9-43E2-8677-A0F42ACC5FA4}" sibTransId="{984540F1-3795-4FBA-838F-CA3EB72AA2CD}"/>
    <dgm:cxn modelId="{9342B16F-A3BC-4236-992B-C76C1576A6CF}" type="presOf" srcId="{5B3B417D-4124-456C-8A83-991D1FC0BC11}" destId="{1534EE68-8DE4-42A7-A6CB-B83204E745E1}" srcOrd="0" destOrd="0" presId="urn:microsoft.com/office/officeart/2005/8/layout/hierarchy2"/>
    <dgm:cxn modelId="{25763950-1E48-42B7-BD9A-BD112805A13C}" type="presOf" srcId="{05952693-DDB1-4E3B-93EC-503463317F98}" destId="{53BC60A8-464D-4936-BB27-83EC64F7BBFD}" srcOrd="0" destOrd="0" presId="urn:microsoft.com/office/officeart/2005/8/layout/hierarchy2"/>
    <dgm:cxn modelId="{1F9E3F50-A5E8-420E-AA02-F90EED44EBA2}" srcId="{1F60E7B5-F0B4-479F-BCED-ACDA4BF6D2F3}" destId="{8685C510-A73A-485D-85E5-2E880F559D0E}" srcOrd="0" destOrd="0" parTransId="{ED55217C-D72D-4403-9A0A-89913C21CF3E}" sibTransId="{ED697DBD-54D8-48C5-830A-28A63AF5E2EA}"/>
    <dgm:cxn modelId="{D293CD71-203C-40E0-BE5F-F17C83E6056E}" type="presOf" srcId="{D34E7DE0-98D7-4E1A-BF75-270C33FDC33D}" destId="{998CA4EB-17E8-48DF-8E76-EE82C554579C}" srcOrd="0" destOrd="0" presId="urn:microsoft.com/office/officeart/2005/8/layout/hierarchy2"/>
    <dgm:cxn modelId="{9563DD52-BC05-4C35-99CB-53CA0D8D528E}" srcId="{9E2A7CCC-2E00-4171-9C46-6063CE5D1053}" destId="{184D57F1-1798-4065-AD4C-C304D4FFB571}" srcOrd="0" destOrd="0" parTransId="{05952693-DDB1-4E3B-93EC-503463317F98}" sibTransId="{C3B7A21F-F910-4244-865B-2EC61C50C866}"/>
    <dgm:cxn modelId="{7E8A8D54-5881-4F6A-B3C8-F8D808722F4E}" type="presOf" srcId="{6674553B-6859-4F7B-95E9-600DE4FD6B96}" destId="{CFDD28E3-BB4F-4933-8BFC-9DA5F1A826EE}" srcOrd="1" destOrd="0" presId="urn:microsoft.com/office/officeart/2005/8/layout/hierarchy2"/>
    <dgm:cxn modelId="{35ABFC74-E796-49EC-A6A6-126F950725F9}" srcId="{228D9DCA-FBFB-4C24-8C34-459B392EF265}" destId="{9E2A7CCC-2E00-4171-9C46-6063CE5D1053}" srcOrd="1" destOrd="0" parTransId="{2F174DC9-C29D-461F-8031-9651F7E7E4F6}" sibTransId="{2133E2EA-5C7F-43A5-AF4E-D0BE9CDF4F87}"/>
    <dgm:cxn modelId="{7C27F258-3487-4359-8443-406297F86D3B}" type="presOf" srcId="{2F174DC9-C29D-461F-8031-9651F7E7E4F6}" destId="{016BEAAB-760B-4BD2-BD65-79164A9268FC}" srcOrd="1" destOrd="0" presId="urn:microsoft.com/office/officeart/2005/8/layout/hierarchy2"/>
    <dgm:cxn modelId="{64396F5A-ED72-4C01-BC28-ACF683C1B6A9}" type="presOf" srcId="{ED55217C-D72D-4403-9A0A-89913C21CF3E}" destId="{CEDCC156-3107-4871-B9F8-CE1884C7DDAA}" srcOrd="0" destOrd="0" presId="urn:microsoft.com/office/officeart/2005/8/layout/hierarchy2"/>
    <dgm:cxn modelId="{22C66E7B-E4DB-49FB-9BB0-DCB6A0E91FF9}" srcId="{D34E7DE0-98D7-4E1A-BF75-270C33FDC33D}" destId="{31B0F971-17E1-43A1-8E95-3EF6C931D9AB}" srcOrd="0" destOrd="0" parTransId="{F14BBE5D-7AC7-4A05-9943-BFBE04004648}" sibTransId="{967E996E-6E73-43D3-8AD2-F0D54B97537F}"/>
    <dgm:cxn modelId="{ED0AC17D-9192-4AF0-B2B0-E1CA6ACD8349}" type="presOf" srcId="{90BF4E81-390F-43BA-806B-567CBEC3249E}" destId="{5C88FC25-C18D-4556-A942-251295228E4C}" srcOrd="1" destOrd="0" presId="urn:microsoft.com/office/officeart/2005/8/layout/hierarchy2"/>
    <dgm:cxn modelId="{E1423E7F-4579-4A76-A9F7-3F3FA2084D58}" type="presOf" srcId="{85306741-02A2-45FC-A3FE-D2C2FC7B34A2}" destId="{71230285-3962-440A-9BE8-B2F4B04BD1C9}" srcOrd="1" destOrd="0" presId="urn:microsoft.com/office/officeart/2005/8/layout/hierarchy2"/>
    <dgm:cxn modelId="{6313A282-BC7C-40CE-B1DB-6989EACB48F7}" type="presOf" srcId="{5685E5FA-81BE-4A47-AE10-3AC24A61DAE8}" destId="{2064C2C1-CF55-4A96-8CAB-DF8A72C1B7AE}" srcOrd="0" destOrd="0" presId="urn:microsoft.com/office/officeart/2005/8/layout/hierarchy2"/>
    <dgm:cxn modelId="{73A6F782-47ED-42F6-BAAD-F8F970864BEF}" type="presOf" srcId="{05F848B1-FB50-4DEE-967F-81CCDE241528}" destId="{0C04374F-2AFF-48DE-B51A-93DD3EF1F3BC}" srcOrd="0" destOrd="0" presId="urn:microsoft.com/office/officeart/2005/8/layout/hierarchy2"/>
    <dgm:cxn modelId="{C3DBC685-715C-4300-9D6D-D634F128F31D}" srcId="{EB0345B2-DE2C-4094-B9F4-E9E70F635C5C}" destId="{5B3B417D-4124-456C-8A83-991D1FC0BC11}" srcOrd="0" destOrd="0" parTransId="{8DE4AC20-7738-4838-8D65-6F138560192C}" sibTransId="{46884459-3F52-49F9-9E70-56DFF072646F}"/>
    <dgm:cxn modelId="{7D19BE8A-312A-4D13-890C-F44FC2A95075}" type="presOf" srcId="{5685E5FA-81BE-4A47-AE10-3AC24A61DAE8}" destId="{0BE8D8FD-DE37-41E9-8CEE-B8DA4743A2F0}" srcOrd="1" destOrd="0" presId="urn:microsoft.com/office/officeart/2005/8/layout/hierarchy2"/>
    <dgm:cxn modelId="{FD06CC8A-64F8-4605-B58F-775A85BE9E7F}" type="presOf" srcId="{6674553B-6859-4F7B-95E9-600DE4FD6B96}" destId="{1035FEB0-0C8A-489F-8FD5-2609CB813594}" srcOrd="0" destOrd="0" presId="urn:microsoft.com/office/officeart/2005/8/layout/hierarchy2"/>
    <dgm:cxn modelId="{7C5D088E-55E1-4E76-ADF3-80C078F8A2A7}" type="presOf" srcId="{CA3D5F61-FF31-4CEF-AFA2-D40673216CC3}" destId="{A511E681-B220-48C0-A6DD-BBE4E141657E}" srcOrd="0" destOrd="0" presId="urn:microsoft.com/office/officeart/2005/8/layout/hierarchy2"/>
    <dgm:cxn modelId="{B4327494-0C15-4873-BE5A-47EB0DDB1586}" type="presOf" srcId="{1F60E7B5-F0B4-479F-BCED-ACDA4BF6D2F3}" destId="{7FF70890-08A1-4B5D-877C-2D91FDE3A5F5}" srcOrd="0" destOrd="0" presId="urn:microsoft.com/office/officeart/2005/8/layout/hierarchy2"/>
    <dgm:cxn modelId="{E4585A9E-D075-492B-8174-BD8026244E39}" type="presOf" srcId="{919A3BE6-D9F1-48B4-ADE8-41FD0538EA95}" destId="{CEA33CF3-4970-4137-92CF-256F2E67C47B}" srcOrd="0" destOrd="0" presId="urn:microsoft.com/office/officeart/2005/8/layout/hierarchy2"/>
    <dgm:cxn modelId="{A84BB0A2-6624-4D99-9F81-25DB57691621}" type="presOf" srcId="{F8D84C9D-0ADE-4799-9C91-680743B52FAA}" destId="{5E43C972-FE3C-4602-9AF2-CD6C2D7C8109}" srcOrd="0" destOrd="0" presId="urn:microsoft.com/office/officeart/2005/8/layout/hierarchy2"/>
    <dgm:cxn modelId="{798169AA-A323-4043-A472-A404F428BC70}" type="presOf" srcId="{8DE4AC20-7738-4838-8D65-6F138560192C}" destId="{90C202C4-523B-4F59-B7E6-8EC1003A3499}" srcOrd="0" destOrd="0" presId="urn:microsoft.com/office/officeart/2005/8/layout/hierarchy2"/>
    <dgm:cxn modelId="{07ADE5AA-7882-4119-9048-90031FDE7AD4}" type="presOf" srcId="{BD4D48CD-4155-4C56-B8F8-BF57ABE5DB06}" destId="{24EDCD09-EED8-48DB-A10C-5A43E2E5CB30}" srcOrd="0" destOrd="0" presId="urn:microsoft.com/office/officeart/2005/8/layout/hierarchy2"/>
    <dgm:cxn modelId="{18E5A9AC-95C3-4F5B-835C-F15C2DC973BE}" type="presOf" srcId="{D353ED0F-4292-4456-8D09-8F9EB17B7CEB}" destId="{83AC6BAD-91E2-4D80-B89B-038F343E375C}" srcOrd="0" destOrd="0" presId="urn:microsoft.com/office/officeart/2005/8/layout/hierarchy2"/>
    <dgm:cxn modelId="{18B541AF-75ED-444C-941D-94067B7A9535}" type="presOf" srcId="{75A18798-7CB9-43E2-8677-A0F42ACC5FA4}" destId="{2DF30426-BE7C-40BA-9DAF-F5C551184ED5}" srcOrd="0" destOrd="0" presId="urn:microsoft.com/office/officeart/2005/8/layout/hierarchy2"/>
    <dgm:cxn modelId="{DA5F4AAF-137E-483C-815E-A0FEDB3B2B93}" type="presOf" srcId="{EB0345B2-DE2C-4094-B9F4-E9E70F635C5C}" destId="{E91EE42A-09D4-4FD2-8F37-AA815D567962}" srcOrd="0" destOrd="0" presId="urn:microsoft.com/office/officeart/2005/8/layout/hierarchy2"/>
    <dgm:cxn modelId="{F3E5A4B1-A330-4638-A419-165DC8CBD541}" type="presOf" srcId="{184D57F1-1798-4065-AD4C-C304D4FFB571}" destId="{783C5F74-ED0A-4D03-B2D9-58FFE9D81EB0}" srcOrd="0" destOrd="0" presId="urn:microsoft.com/office/officeart/2005/8/layout/hierarchy2"/>
    <dgm:cxn modelId="{FABFEFB1-514A-42E9-BDF0-0B21DDDD95FE}" srcId="{8685C510-A73A-485D-85E5-2E880F559D0E}" destId="{EAD76B99-A91B-433E-A934-6D86D83DC3EF}" srcOrd="2" destOrd="0" parTransId="{C8AC39CF-C2A2-4D42-9DA7-B67EA91C44FF}" sibTransId="{48C0FF8D-5D2C-4428-A306-AC446183C108}"/>
    <dgm:cxn modelId="{2194D5B2-A5D4-41A0-91C2-2F5E76644421}" type="presOf" srcId="{C9E13C71-3104-48DD-8BBD-AD8A02C4717E}" destId="{7E55F7FA-9FCB-4EB7-AEE0-2BE333875BB7}" srcOrd="0" destOrd="0" presId="urn:microsoft.com/office/officeart/2005/8/layout/hierarchy2"/>
    <dgm:cxn modelId="{82D9F5B3-52A1-4154-BE9C-C05A784ACFB3}" srcId="{9E2A7CCC-2E00-4171-9C46-6063CE5D1053}" destId="{8443056A-3FFA-47BA-AA3B-398E64A25010}" srcOrd="2" destOrd="0" parTransId="{F31D6922-7FC5-4A59-A3A7-7BB364EBF0C5}" sibTransId="{44BA3DA1-7F96-4547-99AF-45C3F1901A90}"/>
    <dgm:cxn modelId="{803E05B8-29EE-4448-9C9E-F2875D8E0E01}" srcId="{9E2A7CCC-2E00-4171-9C46-6063CE5D1053}" destId="{5144DC5A-1E2C-4E65-AB71-017E79B0F689}" srcOrd="1" destOrd="0" parTransId="{6674553B-6859-4F7B-95E9-600DE4FD6B96}" sibTransId="{2179BA57-C4AF-44EB-B4F2-46D87CA78A95}"/>
    <dgm:cxn modelId="{EC83D0BA-B3FF-402E-B54F-86C7567BF310}" type="presOf" srcId="{F14BBE5D-7AC7-4A05-9943-BFBE04004648}" destId="{A053A831-BF20-4248-84F4-A9843B5A2999}" srcOrd="1" destOrd="0" presId="urn:microsoft.com/office/officeart/2005/8/layout/hierarchy2"/>
    <dgm:cxn modelId="{02D1BCBF-9FB8-4F6F-9668-A277A9862F0E}" type="presOf" srcId="{2F174DC9-C29D-461F-8031-9651F7E7E4F6}" destId="{762093AA-A69D-46ED-899A-23BE7C40C271}" srcOrd="0" destOrd="0" presId="urn:microsoft.com/office/officeart/2005/8/layout/hierarchy2"/>
    <dgm:cxn modelId="{91A8CBCA-5369-4508-930C-0A41554C9243}" type="presOf" srcId="{228D9DCA-FBFB-4C24-8C34-459B392EF265}" destId="{EC11E830-7AA0-4D4D-91B8-B723B0DF69C2}" srcOrd="0" destOrd="0" presId="urn:microsoft.com/office/officeart/2005/8/layout/hierarchy2"/>
    <dgm:cxn modelId="{8D47E8CB-7A2E-4F02-B240-48F3FF36CD4E}" srcId="{228D9DCA-FBFB-4C24-8C34-459B392EF265}" destId="{D34E7DE0-98D7-4E1A-BF75-270C33FDC33D}" srcOrd="0" destOrd="0" parTransId="{82F1535A-B75D-447A-90A8-158065349B58}" sibTransId="{793932F7-0B5E-4727-9B04-6A7F81D5B2D7}"/>
    <dgm:cxn modelId="{DC6A5ED0-DEFE-42DC-92D8-0F4F26E2B137}" type="presOf" srcId="{85306741-02A2-45FC-A3FE-D2C2FC7B34A2}" destId="{910DCC57-F1D3-4DF6-844B-3BBC0D2B05DD}" srcOrd="0" destOrd="0" presId="urn:microsoft.com/office/officeart/2005/8/layout/hierarchy2"/>
    <dgm:cxn modelId="{AA6959D1-B024-4FA4-8388-4BE300E299DF}" type="presOf" srcId="{ED55217C-D72D-4403-9A0A-89913C21CF3E}" destId="{2F24C325-82F9-4949-B589-6E90B8A6063E}" srcOrd="1" destOrd="0" presId="urn:microsoft.com/office/officeart/2005/8/layout/hierarchy2"/>
    <dgm:cxn modelId="{A25D4BD6-D4C5-4103-AB71-4C6C31A22D01}" type="presOf" srcId="{05952693-DDB1-4E3B-93EC-503463317F98}" destId="{A246BDC7-43DE-4683-95C6-3BB89C53FDF5}" srcOrd="1" destOrd="0" presId="urn:microsoft.com/office/officeart/2005/8/layout/hierarchy2"/>
    <dgm:cxn modelId="{1D42E3D8-73D5-4C2C-AE4C-7385E9F465E9}" type="presOf" srcId="{82F1535A-B75D-447A-90A8-158065349B58}" destId="{C182E3BD-ABAD-4D6F-88E8-06C1BECB0FC3}" srcOrd="1" destOrd="0" presId="urn:microsoft.com/office/officeart/2005/8/layout/hierarchy2"/>
    <dgm:cxn modelId="{92DEF3DA-74FF-4B8A-A8C0-A33B1251C116}" srcId="{EAD76B99-A91B-433E-A934-6D86D83DC3EF}" destId="{0273B512-8E3E-4430-9CCD-EBB1275A02B8}" srcOrd="0" destOrd="0" parTransId="{BD4D48CD-4155-4C56-B8F8-BF57ABE5DB06}" sibTransId="{B81165A2-3E17-44AA-ACC5-DE3F9DD8C3F7}"/>
    <dgm:cxn modelId="{863206E8-67C7-4D0B-B90C-5031B6BD67DD}" srcId="{1F60E7B5-F0B4-479F-BCED-ACDA4BF6D2F3}" destId="{05F848B1-FB50-4DEE-967F-81CCDE241528}" srcOrd="1" destOrd="0" parTransId="{1795CA4F-2B2C-47CB-8788-3FC7D9691794}" sibTransId="{CA3E0CFD-3986-43E2-8671-4E05BC3ADED6}"/>
    <dgm:cxn modelId="{87343DED-7B22-41ED-9FFB-51CE959BE0B3}" type="presOf" srcId="{DE104773-0B88-42E0-972A-99625608FB73}" destId="{62ADA5A5-0AFD-429A-A9BA-BB5F577FEB89}" srcOrd="0" destOrd="0" presId="urn:microsoft.com/office/officeart/2005/8/layout/hierarchy2"/>
    <dgm:cxn modelId="{B813B0ED-43C0-43AB-9853-34236F6CC072}" type="presOf" srcId="{1795CA4F-2B2C-47CB-8788-3FC7D9691794}" destId="{202C40B6-E0BC-4C9D-A7DA-93E92B936FCA}" srcOrd="0" destOrd="0" presId="urn:microsoft.com/office/officeart/2005/8/layout/hierarchy2"/>
    <dgm:cxn modelId="{24C506EF-EB2D-46B0-946E-5EBFD069534A}" srcId="{EAD76B99-A91B-433E-A934-6D86D83DC3EF}" destId="{A2C51596-A0C7-48B1-AFB2-D6AA01B88D83}" srcOrd="1" destOrd="0" parTransId="{1DB4C4F9-902E-400D-8D6D-CE065BECDB3F}" sibTransId="{BA09C307-1DFE-4ED8-B446-EB2D184FEB52}"/>
    <dgm:cxn modelId="{CD7F43F1-5C7C-4718-ABAC-0E38B5A8DF0B}" type="presOf" srcId="{8685C510-A73A-485D-85E5-2E880F559D0E}" destId="{B29F7B91-BEA1-4A98-9088-B7AC9857148C}" srcOrd="0" destOrd="0" presId="urn:microsoft.com/office/officeart/2005/8/layout/hierarchy2"/>
    <dgm:cxn modelId="{E64706F4-00D2-4176-8C1A-3C727217BCD1}" type="presOf" srcId="{62F138B4-099C-4B73-B5DB-D9F7EC3709A0}" destId="{3C6B333F-5E55-4E28-8DDD-9C2E5515847A}" srcOrd="0" destOrd="0" presId="urn:microsoft.com/office/officeart/2005/8/layout/hierarchy2"/>
    <dgm:cxn modelId="{DE18E0F5-D63D-42B2-853B-538FA8467985}" type="presOf" srcId="{F31D6922-7FC5-4A59-A3A7-7BB364EBF0C5}" destId="{0F369BCA-4025-4342-ACF2-8FA64F29B15C}" srcOrd="0" destOrd="0" presId="urn:microsoft.com/office/officeart/2005/8/layout/hierarchy2"/>
    <dgm:cxn modelId="{000347F8-41C0-4A83-B0AB-EB8A0262AFCE}" type="presOf" srcId="{BD4D48CD-4155-4C56-B8F8-BF57ABE5DB06}" destId="{5C456E80-D662-462C-BD74-3F38DC498733}" srcOrd="1" destOrd="0" presId="urn:microsoft.com/office/officeart/2005/8/layout/hierarchy2"/>
    <dgm:cxn modelId="{82402325-B00F-49A8-B81E-7A43D67CD74D}" type="presParOf" srcId="{7E55F7FA-9FCB-4EB7-AEE0-2BE333875BB7}" destId="{550B7C42-CEB5-41A5-8575-BD7636470806}" srcOrd="0" destOrd="0" presId="urn:microsoft.com/office/officeart/2005/8/layout/hierarchy2"/>
    <dgm:cxn modelId="{FBABC734-4F21-47EA-BC57-54B91B66070E}" type="presParOf" srcId="{550B7C42-CEB5-41A5-8575-BD7636470806}" destId="{FF75FB14-233C-484A-9E7B-F3FB6A82109C}" srcOrd="0" destOrd="0" presId="urn:microsoft.com/office/officeart/2005/8/layout/hierarchy2"/>
    <dgm:cxn modelId="{6DFAB0F1-3A3A-46EA-80DE-52743441A7B2}" type="presParOf" srcId="{550B7C42-CEB5-41A5-8575-BD7636470806}" destId="{BCF16FB9-3904-4EE1-B2DE-77DB4D3A41A3}" srcOrd="1" destOrd="0" presId="urn:microsoft.com/office/officeart/2005/8/layout/hierarchy2"/>
    <dgm:cxn modelId="{B09B5BAA-8E03-430B-906C-D58F90B17B4C}" type="presParOf" srcId="{7E55F7FA-9FCB-4EB7-AEE0-2BE333875BB7}" destId="{4730953C-F950-4FAE-AFCF-17B167E65756}" srcOrd="1" destOrd="0" presId="urn:microsoft.com/office/officeart/2005/8/layout/hierarchy2"/>
    <dgm:cxn modelId="{F8335E62-F466-433A-BDE6-255C7EA6C7D9}" type="presParOf" srcId="{4730953C-F950-4FAE-AFCF-17B167E65756}" destId="{7FF70890-08A1-4B5D-877C-2D91FDE3A5F5}" srcOrd="0" destOrd="0" presId="urn:microsoft.com/office/officeart/2005/8/layout/hierarchy2"/>
    <dgm:cxn modelId="{D6503AB3-6D85-4D8C-B0C4-0E5231873413}" type="presParOf" srcId="{4730953C-F950-4FAE-AFCF-17B167E65756}" destId="{73C0604C-5ACA-43AC-B01D-2FACC283ACE3}" srcOrd="1" destOrd="0" presId="urn:microsoft.com/office/officeart/2005/8/layout/hierarchy2"/>
    <dgm:cxn modelId="{C6C4D8F2-514B-4754-B39D-D7F21D33E1EC}" type="presParOf" srcId="{73C0604C-5ACA-43AC-B01D-2FACC283ACE3}" destId="{CEDCC156-3107-4871-B9F8-CE1884C7DDAA}" srcOrd="0" destOrd="0" presId="urn:microsoft.com/office/officeart/2005/8/layout/hierarchy2"/>
    <dgm:cxn modelId="{9B41DA69-C2E0-43F1-A83B-3D8D99EB4D25}" type="presParOf" srcId="{CEDCC156-3107-4871-B9F8-CE1884C7DDAA}" destId="{2F24C325-82F9-4949-B589-6E90B8A6063E}" srcOrd="0" destOrd="0" presId="urn:microsoft.com/office/officeart/2005/8/layout/hierarchy2"/>
    <dgm:cxn modelId="{33A6B651-8F83-4E92-8B41-D1FD8F7B6B77}" type="presParOf" srcId="{73C0604C-5ACA-43AC-B01D-2FACC283ACE3}" destId="{87C41A64-D345-435D-9C80-C12BE9520877}" srcOrd="1" destOrd="0" presId="urn:microsoft.com/office/officeart/2005/8/layout/hierarchy2"/>
    <dgm:cxn modelId="{2D139CC8-E809-41CA-B036-0CB74B290AA9}" type="presParOf" srcId="{87C41A64-D345-435D-9C80-C12BE9520877}" destId="{B29F7B91-BEA1-4A98-9088-B7AC9857148C}" srcOrd="0" destOrd="0" presId="urn:microsoft.com/office/officeart/2005/8/layout/hierarchy2"/>
    <dgm:cxn modelId="{7DECD67C-A0D0-4225-8659-D782E9E89C78}" type="presParOf" srcId="{87C41A64-D345-435D-9C80-C12BE9520877}" destId="{DEFF7EEF-4CF4-4581-89B0-ED49DA56007E}" srcOrd="1" destOrd="0" presId="urn:microsoft.com/office/officeart/2005/8/layout/hierarchy2"/>
    <dgm:cxn modelId="{F2CBCFEF-E2AE-49B2-84C1-11384DAC4C95}" type="presParOf" srcId="{DEFF7EEF-4CF4-4581-89B0-ED49DA56007E}" destId="{20AC6F15-A329-4D7B-82E5-DDE6D051BFD5}" srcOrd="0" destOrd="0" presId="urn:microsoft.com/office/officeart/2005/8/layout/hierarchy2"/>
    <dgm:cxn modelId="{27780EE6-8FF5-4504-B197-22213C103F77}" type="presParOf" srcId="{20AC6F15-A329-4D7B-82E5-DDE6D051BFD5}" destId="{5C88FC25-C18D-4556-A942-251295228E4C}" srcOrd="0" destOrd="0" presId="urn:microsoft.com/office/officeart/2005/8/layout/hierarchy2"/>
    <dgm:cxn modelId="{893A3252-24A5-4808-9DE0-5B42266553A9}" type="presParOf" srcId="{DEFF7EEF-4CF4-4581-89B0-ED49DA56007E}" destId="{A9DD51C4-F14A-400A-88A8-085DE5B7B858}" srcOrd="1" destOrd="0" presId="urn:microsoft.com/office/officeart/2005/8/layout/hierarchy2"/>
    <dgm:cxn modelId="{45511CA4-2F8A-47D1-A1E2-0BE33A497405}" type="presParOf" srcId="{A9DD51C4-F14A-400A-88A8-085DE5B7B858}" destId="{99C48377-46C2-4F8F-85E9-FB197562B60B}" srcOrd="0" destOrd="0" presId="urn:microsoft.com/office/officeart/2005/8/layout/hierarchy2"/>
    <dgm:cxn modelId="{22A083FC-B1A9-44BD-8467-AB9ECEB0A488}" type="presParOf" srcId="{A9DD51C4-F14A-400A-88A8-085DE5B7B858}" destId="{A4813238-264C-4E88-A20C-7A8514244362}" srcOrd="1" destOrd="0" presId="urn:microsoft.com/office/officeart/2005/8/layout/hierarchy2"/>
    <dgm:cxn modelId="{5DC94DF9-66C3-41E4-92EB-5EAF2FBA549E}" type="presParOf" srcId="{A4813238-264C-4E88-A20C-7A8514244362}" destId="{CEA33CF3-4970-4137-92CF-256F2E67C47B}" srcOrd="0" destOrd="0" presId="urn:microsoft.com/office/officeart/2005/8/layout/hierarchy2"/>
    <dgm:cxn modelId="{45EC55C6-7855-4ED9-A698-9A53978B0062}" type="presParOf" srcId="{CEA33CF3-4970-4137-92CF-256F2E67C47B}" destId="{FF4A6A73-DE2C-472E-B141-547A49E7B052}" srcOrd="0" destOrd="0" presId="urn:microsoft.com/office/officeart/2005/8/layout/hierarchy2"/>
    <dgm:cxn modelId="{55D546F5-21B6-4CEE-B131-76307A65F420}" type="presParOf" srcId="{A4813238-264C-4E88-A20C-7A8514244362}" destId="{D7660B04-AF3C-40D2-A8B6-D24627F446E8}" srcOrd="1" destOrd="0" presId="urn:microsoft.com/office/officeart/2005/8/layout/hierarchy2"/>
    <dgm:cxn modelId="{E0295AEA-3EE3-443A-A929-010C5271C9BF}" type="presParOf" srcId="{D7660B04-AF3C-40D2-A8B6-D24627F446E8}" destId="{62ADA5A5-0AFD-429A-A9BA-BB5F577FEB89}" srcOrd="0" destOrd="0" presId="urn:microsoft.com/office/officeart/2005/8/layout/hierarchy2"/>
    <dgm:cxn modelId="{8D574056-F5E0-4619-9BEF-99A85457D3B2}" type="presParOf" srcId="{D7660B04-AF3C-40D2-A8B6-D24627F446E8}" destId="{100C8682-E0B3-442C-8BD3-79E59682ACCE}" srcOrd="1" destOrd="0" presId="urn:microsoft.com/office/officeart/2005/8/layout/hierarchy2"/>
    <dgm:cxn modelId="{A773AEE8-8DCB-4B7D-8969-BA675D4BB7AE}" type="presParOf" srcId="{DEFF7EEF-4CF4-4581-89B0-ED49DA56007E}" destId="{DA22183F-DF00-48A3-A547-B8A62E976743}" srcOrd="2" destOrd="0" presId="urn:microsoft.com/office/officeart/2005/8/layout/hierarchy2"/>
    <dgm:cxn modelId="{207D6523-87B8-45B7-9125-FD42C361596D}" type="presParOf" srcId="{DA22183F-DF00-48A3-A547-B8A62E976743}" destId="{EBFCE59E-C259-4981-90CF-422FD399D5F6}" srcOrd="0" destOrd="0" presId="urn:microsoft.com/office/officeart/2005/8/layout/hierarchy2"/>
    <dgm:cxn modelId="{B7379A40-FD89-413C-933E-A939F5DD84FB}" type="presParOf" srcId="{DEFF7EEF-4CF4-4581-89B0-ED49DA56007E}" destId="{59193118-1072-4DE3-9141-59CE205C73F2}" srcOrd="3" destOrd="0" presId="urn:microsoft.com/office/officeart/2005/8/layout/hierarchy2"/>
    <dgm:cxn modelId="{2ED9C1BB-974B-4356-85F1-CDC92B556AD9}" type="presParOf" srcId="{59193118-1072-4DE3-9141-59CE205C73F2}" destId="{E91EE42A-09D4-4FD2-8F37-AA815D567962}" srcOrd="0" destOrd="0" presId="urn:microsoft.com/office/officeart/2005/8/layout/hierarchy2"/>
    <dgm:cxn modelId="{159ECAA4-B37C-41D1-B9FF-8BF25BAC99EF}" type="presParOf" srcId="{59193118-1072-4DE3-9141-59CE205C73F2}" destId="{026B02D1-924C-4D46-841A-FB4032EECA28}" srcOrd="1" destOrd="0" presId="urn:microsoft.com/office/officeart/2005/8/layout/hierarchy2"/>
    <dgm:cxn modelId="{26E34115-D511-4665-AB1B-746CB38020E8}" type="presParOf" srcId="{026B02D1-924C-4D46-841A-FB4032EECA28}" destId="{90C202C4-523B-4F59-B7E6-8EC1003A3499}" srcOrd="0" destOrd="0" presId="urn:microsoft.com/office/officeart/2005/8/layout/hierarchy2"/>
    <dgm:cxn modelId="{22CB6EE4-3718-410F-B3A8-574CE24C5ACB}" type="presParOf" srcId="{90C202C4-523B-4F59-B7E6-8EC1003A3499}" destId="{DF971F14-C38C-4479-8282-FF96C2B06A79}" srcOrd="0" destOrd="0" presId="urn:microsoft.com/office/officeart/2005/8/layout/hierarchy2"/>
    <dgm:cxn modelId="{5FDB2D51-FFC8-49CC-9B2B-81B753DCF7A5}" type="presParOf" srcId="{026B02D1-924C-4D46-841A-FB4032EECA28}" destId="{49A848D0-BA01-4DB5-8A51-6B979F7E9993}" srcOrd="1" destOrd="0" presId="urn:microsoft.com/office/officeart/2005/8/layout/hierarchy2"/>
    <dgm:cxn modelId="{CA506AF3-56B3-4FC0-9AD6-44F0B0E34738}" type="presParOf" srcId="{49A848D0-BA01-4DB5-8A51-6B979F7E9993}" destId="{1534EE68-8DE4-42A7-A6CB-B83204E745E1}" srcOrd="0" destOrd="0" presId="urn:microsoft.com/office/officeart/2005/8/layout/hierarchy2"/>
    <dgm:cxn modelId="{5DF1FADD-7E7D-4180-9103-969AF91A53AC}" type="presParOf" srcId="{49A848D0-BA01-4DB5-8A51-6B979F7E9993}" destId="{3BC5FCC7-4FD8-4BC6-80A6-C0394DFF5EC3}" srcOrd="1" destOrd="0" presId="urn:microsoft.com/office/officeart/2005/8/layout/hierarchy2"/>
    <dgm:cxn modelId="{DEC1B4B2-FAFC-4039-A607-C9F4EB636F56}" type="presParOf" srcId="{DEFF7EEF-4CF4-4581-89B0-ED49DA56007E}" destId="{27F28DF3-FB62-40CB-A57F-47EA3AD0571A}" srcOrd="4" destOrd="0" presId="urn:microsoft.com/office/officeart/2005/8/layout/hierarchy2"/>
    <dgm:cxn modelId="{03099E46-4737-40F9-9AD5-41387C0FF303}" type="presParOf" srcId="{27F28DF3-FB62-40CB-A57F-47EA3AD0571A}" destId="{AB6CC589-8EE9-4301-8B6D-E77405CF0CBF}" srcOrd="0" destOrd="0" presId="urn:microsoft.com/office/officeart/2005/8/layout/hierarchy2"/>
    <dgm:cxn modelId="{E663DBF8-AE3E-4324-8FE2-C0536B3853F0}" type="presParOf" srcId="{DEFF7EEF-4CF4-4581-89B0-ED49DA56007E}" destId="{C413A51B-1F71-425D-8A31-6773ABF1705C}" srcOrd="5" destOrd="0" presId="urn:microsoft.com/office/officeart/2005/8/layout/hierarchy2"/>
    <dgm:cxn modelId="{FC48BEE6-0931-4F78-9178-2FC35ED4B4CB}" type="presParOf" srcId="{C413A51B-1F71-425D-8A31-6773ABF1705C}" destId="{553BDEE3-C69D-4629-BB75-FDC15024D146}" srcOrd="0" destOrd="0" presId="urn:microsoft.com/office/officeart/2005/8/layout/hierarchy2"/>
    <dgm:cxn modelId="{AF515194-89B2-4E5F-9D2E-BF46C73677AC}" type="presParOf" srcId="{C413A51B-1F71-425D-8A31-6773ABF1705C}" destId="{7BEE17E0-8385-44AA-9051-5C5E876649E3}" srcOrd="1" destOrd="0" presId="urn:microsoft.com/office/officeart/2005/8/layout/hierarchy2"/>
    <dgm:cxn modelId="{AB5434F5-D8E7-4B5B-8081-26EE544C0C84}" type="presParOf" srcId="{7BEE17E0-8385-44AA-9051-5C5E876649E3}" destId="{24EDCD09-EED8-48DB-A10C-5A43E2E5CB30}" srcOrd="0" destOrd="0" presId="urn:microsoft.com/office/officeart/2005/8/layout/hierarchy2"/>
    <dgm:cxn modelId="{4FDCAB67-BA47-4FDB-B688-CAE2FA6C53CA}" type="presParOf" srcId="{24EDCD09-EED8-48DB-A10C-5A43E2E5CB30}" destId="{5C456E80-D662-462C-BD74-3F38DC498733}" srcOrd="0" destOrd="0" presId="urn:microsoft.com/office/officeart/2005/8/layout/hierarchy2"/>
    <dgm:cxn modelId="{8510A297-4BF1-404F-8FAB-EC2AE9C0E7A1}" type="presParOf" srcId="{7BEE17E0-8385-44AA-9051-5C5E876649E3}" destId="{4B4C4F59-83E2-4B07-9EE8-1173BC8A66F8}" srcOrd="1" destOrd="0" presId="urn:microsoft.com/office/officeart/2005/8/layout/hierarchy2"/>
    <dgm:cxn modelId="{4872C0A3-B21D-48C8-AED9-AF1F3A569DE9}" type="presParOf" srcId="{4B4C4F59-83E2-4B07-9EE8-1173BC8A66F8}" destId="{52E97644-C8B3-464F-9145-10B9B4A19234}" srcOrd="0" destOrd="0" presId="urn:microsoft.com/office/officeart/2005/8/layout/hierarchy2"/>
    <dgm:cxn modelId="{B3A8C266-FD6A-4001-B8ED-118AAB1F9008}" type="presParOf" srcId="{4B4C4F59-83E2-4B07-9EE8-1173BC8A66F8}" destId="{CBFF3E93-35D5-4CCD-B832-FB8ED9402CB3}" srcOrd="1" destOrd="0" presId="urn:microsoft.com/office/officeart/2005/8/layout/hierarchy2"/>
    <dgm:cxn modelId="{9FDE2223-3B7E-4754-A6BE-28385E2738C4}" type="presParOf" srcId="{7BEE17E0-8385-44AA-9051-5C5E876649E3}" destId="{49A9CF66-286E-4B61-BAEC-B69126B7C797}" srcOrd="2" destOrd="0" presId="urn:microsoft.com/office/officeart/2005/8/layout/hierarchy2"/>
    <dgm:cxn modelId="{AC3B4A32-884F-4CA2-ACC1-03375D68E7E7}" type="presParOf" srcId="{49A9CF66-286E-4B61-BAEC-B69126B7C797}" destId="{B9A303C0-2372-4FB5-8B77-477DC32646DD}" srcOrd="0" destOrd="0" presId="urn:microsoft.com/office/officeart/2005/8/layout/hierarchy2"/>
    <dgm:cxn modelId="{8E61A3F2-6041-491C-BFDA-95297D312632}" type="presParOf" srcId="{7BEE17E0-8385-44AA-9051-5C5E876649E3}" destId="{9EA0CD1A-B478-42CF-9971-9044340C0F51}" srcOrd="3" destOrd="0" presId="urn:microsoft.com/office/officeart/2005/8/layout/hierarchy2"/>
    <dgm:cxn modelId="{6FCCD449-C62A-41C0-AF4D-8D81F3A62FD7}" type="presParOf" srcId="{9EA0CD1A-B478-42CF-9971-9044340C0F51}" destId="{ACE3DBAD-6D34-48FC-B4D6-6746B41A23F0}" srcOrd="0" destOrd="0" presId="urn:microsoft.com/office/officeart/2005/8/layout/hierarchy2"/>
    <dgm:cxn modelId="{3C6CE13F-4836-4C35-8623-67CEE9D32EA4}" type="presParOf" srcId="{9EA0CD1A-B478-42CF-9971-9044340C0F51}" destId="{F8C2A02C-64CD-4304-BA3A-EB35BF56CB41}" srcOrd="1" destOrd="0" presId="urn:microsoft.com/office/officeart/2005/8/layout/hierarchy2"/>
    <dgm:cxn modelId="{9C8D5A5E-1F6D-4F01-84B8-1EE29C51A442}" type="presParOf" srcId="{73C0604C-5ACA-43AC-B01D-2FACC283ACE3}" destId="{202C40B6-E0BC-4C9D-A7DA-93E92B936FCA}" srcOrd="2" destOrd="0" presId="urn:microsoft.com/office/officeart/2005/8/layout/hierarchy2"/>
    <dgm:cxn modelId="{E597CAFC-DAEC-4919-AAA8-A11C356443A9}" type="presParOf" srcId="{202C40B6-E0BC-4C9D-A7DA-93E92B936FCA}" destId="{087B2A84-5C4C-4F72-83C9-79738ACE9264}" srcOrd="0" destOrd="0" presId="urn:microsoft.com/office/officeart/2005/8/layout/hierarchy2"/>
    <dgm:cxn modelId="{1FDEE38E-E26F-4A24-A900-F5C327DA4735}" type="presParOf" srcId="{73C0604C-5ACA-43AC-B01D-2FACC283ACE3}" destId="{F950276B-D657-41E6-BA43-7316B4C19D7E}" srcOrd="3" destOrd="0" presId="urn:microsoft.com/office/officeart/2005/8/layout/hierarchy2"/>
    <dgm:cxn modelId="{86B895F0-9C51-4F89-9D6C-8B349E7FFDEF}" type="presParOf" srcId="{F950276B-D657-41E6-BA43-7316B4C19D7E}" destId="{0C04374F-2AFF-48DE-B51A-93DD3EF1F3BC}" srcOrd="0" destOrd="0" presId="urn:microsoft.com/office/officeart/2005/8/layout/hierarchy2"/>
    <dgm:cxn modelId="{147B0DBC-707D-4DC0-B961-1153DDC55176}" type="presParOf" srcId="{F950276B-D657-41E6-BA43-7316B4C19D7E}" destId="{3C2790AD-3218-425E-A14A-5AF86143D5DE}" srcOrd="1" destOrd="0" presId="urn:microsoft.com/office/officeart/2005/8/layout/hierarchy2"/>
    <dgm:cxn modelId="{AE76687D-156D-4E90-B576-133254E77B84}" type="presParOf" srcId="{3C2790AD-3218-425E-A14A-5AF86143D5DE}" destId="{2064C2C1-CF55-4A96-8CAB-DF8A72C1B7AE}" srcOrd="0" destOrd="0" presId="urn:microsoft.com/office/officeart/2005/8/layout/hierarchy2"/>
    <dgm:cxn modelId="{3F264219-A15E-4940-A90B-CB208672346C}" type="presParOf" srcId="{2064C2C1-CF55-4A96-8CAB-DF8A72C1B7AE}" destId="{0BE8D8FD-DE37-41E9-8CEE-B8DA4743A2F0}" srcOrd="0" destOrd="0" presId="urn:microsoft.com/office/officeart/2005/8/layout/hierarchy2"/>
    <dgm:cxn modelId="{792931C6-DA41-40F1-A065-751CB76EF5C4}" type="presParOf" srcId="{3C2790AD-3218-425E-A14A-5AF86143D5DE}" destId="{C1D2018A-9E62-4B36-ABEB-922C8FD4D197}" srcOrd="1" destOrd="0" presId="urn:microsoft.com/office/officeart/2005/8/layout/hierarchy2"/>
    <dgm:cxn modelId="{0C236D45-5369-46B2-890B-EE29AD1510A5}" type="presParOf" srcId="{C1D2018A-9E62-4B36-ABEB-922C8FD4D197}" destId="{A511E681-B220-48C0-A6DD-BBE4E141657E}" srcOrd="0" destOrd="0" presId="urn:microsoft.com/office/officeart/2005/8/layout/hierarchy2"/>
    <dgm:cxn modelId="{A7A96315-9A95-4362-94BB-8C2B02F8F982}" type="presParOf" srcId="{C1D2018A-9E62-4B36-ABEB-922C8FD4D197}" destId="{CA457452-B4EE-494B-BE0D-ADEEF844A4BC}" srcOrd="1" destOrd="0" presId="urn:microsoft.com/office/officeart/2005/8/layout/hierarchy2"/>
    <dgm:cxn modelId="{E2106630-60F0-4926-8651-7E9E8EE3D1EF}" type="presParOf" srcId="{3C2790AD-3218-425E-A14A-5AF86143D5DE}" destId="{910DCC57-F1D3-4DF6-844B-3BBC0D2B05DD}" srcOrd="2" destOrd="0" presId="urn:microsoft.com/office/officeart/2005/8/layout/hierarchy2"/>
    <dgm:cxn modelId="{FFB1B07E-5CDE-4429-AF2D-98BF3B3B4465}" type="presParOf" srcId="{910DCC57-F1D3-4DF6-844B-3BBC0D2B05DD}" destId="{71230285-3962-440A-9BE8-B2F4B04BD1C9}" srcOrd="0" destOrd="0" presId="urn:microsoft.com/office/officeart/2005/8/layout/hierarchy2"/>
    <dgm:cxn modelId="{930A60D9-745E-4EDF-B25C-BA67EF9E3AC9}" type="presParOf" srcId="{3C2790AD-3218-425E-A14A-5AF86143D5DE}" destId="{A37E77D2-9F2E-46F4-BCC0-791FECFF88D8}" srcOrd="3" destOrd="0" presId="urn:microsoft.com/office/officeart/2005/8/layout/hierarchy2"/>
    <dgm:cxn modelId="{6BC6F02C-5944-4146-94BA-CD8E834DA97A}" type="presParOf" srcId="{A37E77D2-9F2E-46F4-BCC0-791FECFF88D8}" destId="{83AC6BAD-91E2-4D80-B89B-038F343E375C}" srcOrd="0" destOrd="0" presId="urn:microsoft.com/office/officeart/2005/8/layout/hierarchy2"/>
    <dgm:cxn modelId="{B27F6E70-3AF3-4E34-A9A6-641AB2B3B58E}" type="presParOf" srcId="{A37E77D2-9F2E-46F4-BCC0-791FECFF88D8}" destId="{3589ED59-D3CA-453D-ABBB-8FEDCEF5D268}" srcOrd="1" destOrd="0" presId="urn:microsoft.com/office/officeart/2005/8/layout/hierarchy2"/>
    <dgm:cxn modelId="{838E3924-6B60-4B0F-836A-E8FE6887B96A}" type="presParOf" srcId="{3C2790AD-3218-425E-A14A-5AF86143D5DE}" destId="{3C6B333F-5E55-4E28-8DDD-9C2E5515847A}" srcOrd="4" destOrd="0" presId="urn:microsoft.com/office/officeart/2005/8/layout/hierarchy2"/>
    <dgm:cxn modelId="{5B4FC9A6-5E91-4E60-9A6A-5AE91A2AF2C0}" type="presParOf" srcId="{3C6B333F-5E55-4E28-8DDD-9C2E5515847A}" destId="{5B343D68-9F48-450B-BD24-131CCE1DB336}" srcOrd="0" destOrd="0" presId="urn:microsoft.com/office/officeart/2005/8/layout/hierarchy2"/>
    <dgm:cxn modelId="{CA66B2FF-98CE-4C44-A4EB-24BD059A37DD}" type="presParOf" srcId="{3C2790AD-3218-425E-A14A-5AF86143D5DE}" destId="{CFCCED98-9092-41BF-B857-8D4253ED6AB8}" srcOrd="5" destOrd="0" presId="urn:microsoft.com/office/officeart/2005/8/layout/hierarchy2"/>
    <dgm:cxn modelId="{1C711A79-5712-4201-BB8E-3AA5E8D55571}" type="presParOf" srcId="{CFCCED98-9092-41BF-B857-8D4253ED6AB8}" destId="{17DF9902-6EEC-47E2-A846-3AB521A2AC9F}" srcOrd="0" destOrd="0" presId="urn:microsoft.com/office/officeart/2005/8/layout/hierarchy2"/>
    <dgm:cxn modelId="{9C8D440D-35FA-46D5-A651-3DA5A7391F30}" type="presParOf" srcId="{CFCCED98-9092-41BF-B857-8D4253ED6AB8}" destId="{A1DE6383-26BE-4028-8E09-9F44E7CD4D32}" srcOrd="1" destOrd="0" presId="urn:microsoft.com/office/officeart/2005/8/layout/hierarchy2"/>
    <dgm:cxn modelId="{B842761B-3B7A-4AA3-9BC2-A9DF05AE39F4}" type="presParOf" srcId="{7E55F7FA-9FCB-4EB7-AEE0-2BE333875BB7}" destId="{AC5E4DB0-1E27-42F2-9CA6-4AD2E960EB3E}" srcOrd="2" destOrd="0" presId="urn:microsoft.com/office/officeart/2005/8/layout/hierarchy2"/>
    <dgm:cxn modelId="{DD6CA108-5BBB-4105-AE7B-3C04A36E0BC0}" type="presParOf" srcId="{AC5E4DB0-1E27-42F2-9CA6-4AD2E960EB3E}" destId="{EC11E830-7AA0-4D4D-91B8-B723B0DF69C2}" srcOrd="0" destOrd="0" presId="urn:microsoft.com/office/officeart/2005/8/layout/hierarchy2"/>
    <dgm:cxn modelId="{692DFF79-D50D-4894-88E3-2B3A33F7EE7B}" type="presParOf" srcId="{AC5E4DB0-1E27-42F2-9CA6-4AD2E960EB3E}" destId="{E257109F-0E61-46EF-A720-06A7F06C83A1}" srcOrd="1" destOrd="0" presId="urn:microsoft.com/office/officeart/2005/8/layout/hierarchy2"/>
    <dgm:cxn modelId="{C75B2E9B-A556-4717-A812-162B1425B206}" type="presParOf" srcId="{E257109F-0E61-46EF-A720-06A7F06C83A1}" destId="{765219C6-2C41-47C2-8BBF-13267CB5BB98}" srcOrd="0" destOrd="0" presId="urn:microsoft.com/office/officeart/2005/8/layout/hierarchy2"/>
    <dgm:cxn modelId="{6748FA80-B864-4E32-99DB-F129A7C0D1B3}" type="presParOf" srcId="{765219C6-2C41-47C2-8BBF-13267CB5BB98}" destId="{C182E3BD-ABAD-4D6F-88E8-06C1BECB0FC3}" srcOrd="0" destOrd="0" presId="urn:microsoft.com/office/officeart/2005/8/layout/hierarchy2"/>
    <dgm:cxn modelId="{92BAA1A1-7425-4EBC-B46E-AFA962E884DD}" type="presParOf" srcId="{E257109F-0E61-46EF-A720-06A7F06C83A1}" destId="{09A10FD8-C36A-444B-8D71-330FFBC780AA}" srcOrd="1" destOrd="0" presId="urn:microsoft.com/office/officeart/2005/8/layout/hierarchy2"/>
    <dgm:cxn modelId="{6CD9E202-9F8C-46DE-9168-8387D0BC4486}" type="presParOf" srcId="{09A10FD8-C36A-444B-8D71-330FFBC780AA}" destId="{998CA4EB-17E8-48DF-8E76-EE82C554579C}" srcOrd="0" destOrd="0" presId="urn:microsoft.com/office/officeart/2005/8/layout/hierarchy2"/>
    <dgm:cxn modelId="{D8E5B686-A158-46BC-B65D-351446B56055}" type="presParOf" srcId="{09A10FD8-C36A-444B-8D71-330FFBC780AA}" destId="{C0F2CC11-51CC-472D-978C-096A96BE5FD0}" srcOrd="1" destOrd="0" presId="urn:microsoft.com/office/officeart/2005/8/layout/hierarchy2"/>
    <dgm:cxn modelId="{26516C7C-F88A-4CCB-8DE3-F8CFE22C8046}" type="presParOf" srcId="{C0F2CC11-51CC-472D-978C-096A96BE5FD0}" destId="{DA6E4060-68E2-4C3C-80CB-4F60F6C8B88A}" srcOrd="0" destOrd="0" presId="urn:microsoft.com/office/officeart/2005/8/layout/hierarchy2"/>
    <dgm:cxn modelId="{9618E388-0464-4F7B-B3BC-157105E22BE0}" type="presParOf" srcId="{DA6E4060-68E2-4C3C-80CB-4F60F6C8B88A}" destId="{A053A831-BF20-4248-84F4-A9843B5A2999}" srcOrd="0" destOrd="0" presId="urn:microsoft.com/office/officeart/2005/8/layout/hierarchy2"/>
    <dgm:cxn modelId="{DC6C6BB9-15FA-41F2-9781-F7FA2C3A1BFB}" type="presParOf" srcId="{C0F2CC11-51CC-472D-978C-096A96BE5FD0}" destId="{9471AF7D-594D-48AD-B8C3-8DEB19119B7E}" srcOrd="1" destOrd="0" presId="urn:microsoft.com/office/officeart/2005/8/layout/hierarchy2"/>
    <dgm:cxn modelId="{1BD73313-8034-4CFC-893C-79C46828DE75}" type="presParOf" srcId="{9471AF7D-594D-48AD-B8C3-8DEB19119B7E}" destId="{8DA0A602-F28C-4FF0-9030-B098B2EAD095}" srcOrd="0" destOrd="0" presId="urn:microsoft.com/office/officeart/2005/8/layout/hierarchy2"/>
    <dgm:cxn modelId="{9E54CFBF-43C3-4F65-B5AC-86290E737273}" type="presParOf" srcId="{9471AF7D-594D-48AD-B8C3-8DEB19119B7E}" destId="{E3EC13F9-7B5D-4420-B544-1212E00260B1}" srcOrd="1" destOrd="0" presId="urn:microsoft.com/office/officeart/2005/8/layout/hierarchy2"/>
    <dgm:cxn modelId="{A3D5E7F1-9C67-4817-91A5-7CC81B6B2C60}" type="presParOf" srcId="{E257109F-0E61-46EF-A720-06A7F06C83A1}" destId="{762093AA-A69D-46ED-899A-23BE7C40C271}" srcOrd="2" destOrd="0" presId="urn:microsoft.com/office/officeart/2005/8/layout/hierarchy2"/>
    <dgm:cxn modelId="{B012C80A-A990-4E9E-B439-A928F14B590C}" type="presParOf" srcId="{762093AA-A69D-46ED-899A-23BE7C40C271}" destId="{016BEAAB-760B-4BD2-BD65-79164A9268FC}" srcOrd="0" destOrd="0" presId="urn:microsoft.com/office/officeart/2005/8/layout/hierarchy2"/>
    <dgm:cxn modelId="{BB9C95B7-AE14-4E8C-BB0F-8D98058E6903}" type="presParOf" srcId="{E257109F-0E61-46EF-A720-06A7F06C83A1}" destId="{1D6AD2BE-1A15-4DBB-9D87-60E596ADF6A5}" srcOrd="3" destOrd="0" presId="urn:microsoft.com/office/officeart/2005/8/layout/hierarchy2"/>
    <dgm:cxn modelId="{534A5601-8055-4C62-8F93-8B987981F058}" type="presParOf" srcId="{1D6AD2BE-1A15-4DBB-9D87-60E596ADF6A5}" destId="{D6635543-2DDB-464D-9C9F-8DC55736891A}" srcOrd="0" destOrd="0" presId="urn:microsoft.com/office/officeart/2005/8/layout/hierarchy2"/>
    <dgm:cxn modelId="{72706480-E247-435D-9219-B5029A705DD3}" type="presParOf" srcId="{1D6AD2BE-1A15-4DBB-9D87-60E596ADF6A5}" destId="{8BF213E3-96FC-40AA-AF3E-ED64A239ECCB}" srcOrd="1" destOrd="0" presId="urn:microsoft.com/office/officeart/2005/8/layout/hierarchy2"/>
    <dgm:cxn modelId="{7AA18ECD-9CA4-48E4-B5EB-F6A59AA45A18}" type="presParOf" srcId="{8BF213E3-96FC-40AA-AF3E-ED64A239ECCB}" destId="{53BC60A8-464D-4936-BB27-83EC64F7BBFD}" srcOrd="0" destOrd="0" presId="urn:microsoft.com/office/officeart/2005/8/layout/hierarchy2"/>
    <dgm:cxn modelId="{4E859B93-3FBA-4B3C-8A26-A68D2A665FA4}" type="presParOf" srcId="{53BC60A8-464D-4936-BB27-83EC64F7BBFD}" destId="{A246BDC7-43DE-4683-95C6-3BB89C53FDF5}" srcOrd="0" destOrd="0" presId="urn:microsoft.com/office/officeart/2005/8/layout/hierarchy2"/>
    <dgm:cxn modelId="{EC2A0041-4722-4627-85E8-1037F019AEDF}" type="presParOf" srcId="{8BF213E3-96FC-40AA-AF3E-ED64A239ECCB}" destId="{293B4B26-6F68-4C24-A12D-E1D4692FEA70}" srcOrd="1" destOrd="0" presId="urn:microsoft.com/office/officeart/2005/8/layout/hierarchy2"/>
    <dgm:cxn modelId="{345E4E31-730E-466B-9B56-303CBF418A3C}" type="presParOf" srcId="{293B4B26-6F68-4C24-A12D-E1D4692FEA70}" destId="{783C5F74-ED0A-4D03-B2D9-58FFE9D81EB0}" srcOrd="0" destOrd="0" presId="urn:microsoft.com/office/officeart/2005/8/layout/hierarchy2"/>
    <dgm:cxn modelId="{0007B50B-489D-4F3A-9CC7-9367E3A8CA43}" type="presParOf" srcId="{293B4B26-6F68-4C24-A12D-E1D4692FEA70}" destId="{56F4C330-07AC-4379-B0B2-83C1DCD34BBA}" srcOrd="1" destOrd="0" presId="urn:microsoft.com/office/officeart/2005/8/layout/hierarchy2"/>
    <dgm:cxn modelId="{25E83E62-083B-409A-8188-DBCB16713476}" type="presParOf" srcId="{8BF213E3-96FC-40AA-AF3E-ED64A239ECCB}" destId="{1035FEB0-0C8A-489F-8FD5-2609CB813594}" srcOrd="2" destOrd="0" presId="urn:microsoft.com/office/officeart/2005/8/layout/hierarchy2"/>
    <dgm:cxn modelId="{845830CE-7A92-483D-B01A-BBA0F0250CA5}" type="presParOf" srcId="{1035FEB0-0C8A-489F-8FD5-2609CB813594}" destId="{CFDD28E3-BB4F-4933-8BFC-9DA5F1A826EE}" srcOrd="0" destOrd="0" presId="urn:microsoft.com/office/officeart/2005/8/layout/hierarchy2"/>
    <dgm:cxn modelId="{00037549-4599-4DB4-A930-D3FC9E0E1074}" type="presParOf" srcId="{8BF213E3-96FC-40AA-AF3E-ED64A239ECCB}" destId="{1B8A536B-F064-4EF6-9BF7-E874578A2695}" srcOrd="3" destOrd="0" presId="urn:microsoft.com/office/officeart/2005/8/layout/hierarchy2"/>
    <dgm:cxn modelId="{31CE3F2E-C18B-4157-9802-2303476A1762}" type="presParOf" srcId="{1B8A536B-F064-4EF6-9BF7-E874578A2695}" destId="{C8549997-5CAD-4D38-80F2-1E7AC9DF7DB2}" srcOrd="0" destOrd="0" presId="urn:microsoft.com/office/officeart/2005/8/layout/hierarchy2"/>
    <dgm:cxn modelId="{AB12AFA8-5414-4AA6-B599-57802B33AA67}" type="presParOf" srcId="{1B8A536B-F064-4EF6-9BF7-E874578A2695}" destId="{E5BBE6D3-F8C5-4FAA-8E55-1DEBE51DB04A}" srcOrd="1" destOrd="0" presId="urn:microsoft.com/office/officeart/2005/8/layout/hierarchy2"/>
    <dgm:cxn modelId="{575303D8-4D3D-4E64-A590-56B6272C7EAD}" type="presParOf" srcId="{8BF213E3-96FC-40AA-AF3E-ED64A239ECCB}" destId="{0F369BCA-4025-4342-ACF2-8FA64F29B15C}" srcOrd="4" destOrd="0" presId="urn:microsoft.com/office/officeart/2005/8/layout/hierarchy2"/>
    <dgm:cxn modelId="{8215A992-C31B-4AF7-BFBE-71232E0AB223}" type="presParOf" srcId="{0F369BCA-4025-4342-ACF2-8FA64F29B15C}" destId="{0ACD920D-42D2-48D6-A68E-92C9F3441DA9}" srcOrd="0" destOrd="0" presId="urn:microsoft.com/office/officeart/2005/8/layout/hierarchy2"/>
    <dgm:cxn modelId="{1A64FE09-617E-42C0-911E-6B0940D0A171}" type="presParOf" srcId="{8BF213E3-96FC-40AA-AF3E-ED64A239ECCB}" destId="{AC8EC6BB-D166-4F16-BC39-69B81A7E6280}" srcOrd="5" destOrd="0" presId="urn:microsoft.com/office/officeart/2005/8/layout/hierarchy2"/>
    <dgm:cxn modelId="{5A9EA912-7E44-488E-BFDF-2217C6D5287E}" type="presParOf" srcId="{AC8EC6BB-D166-4F16-BC39-69B81A7E6280}" destId="{D7C58BC0-99AA-4BBA-8418-1636BCDE63AF}" srcOrd="0" destOrd="0" presId="urn:microsoft.com/office/officeart/2005/8/layout/hierarchy2"/>
    <dgm:cxn modelId="{D12991DB-FEBF-4F19-AA18-73B14601D992}" type="presParOf" srcId="{AC8EC6BB-D166-4F16-BC39-69B81A7E6280}" destId="{201EDEC4-CDDC-4E9F-A97F-5AD2529BA4B2}" srcOrd="1" destOrd="0" presId="urn:microsoft.com/office/officeart/2005/8/layout/hierarchy2"/>
    <dgm:cxn modelId="{D53C25E8-71BC-4D2C-9210-5161DC018A0F}" type="presParOf" srcId="{E257109F-0E61-46EF-A720-06A7F06C83A1}" destId="{2DF30426-BE7C-40BA-9DAF-F5C551184ED5}" srcOrd="4" destOrd="0" presId="urn:microsoft.com/office/officeart/2005/8/layout/hierarchy2"/>
    <dgm:cxn modelId="{CC50E432-70BF-423B-B290-0FC3CFB19CFD}" type="presParOf" srcId="{2DF30426-BE7C-40BA-9DAF-F5C551184ED5}" destId="{55987D0F-EB5C-4CDF-8F48-23C7F396364B}" srcOrd="0" destOrd="0" presId="urn:microsoft.com/office/officeart/2005/8/layout/hierarchy2"/>
    <dgm:cxn modelId="{92374B76-6374-402C-AE4D-63D85339C7B3}" type="presParOf" srcId="{E257109F-0E61-46EF-A720-06A7F06C83A1}" destId="{7BB940B2-84CB-4FB6-9701-C6C2E74EACEA}" srcOrd="5" destOrd="0" presId="urn:microsoft.com/office/officeart/2005/8/layout/hierarchy2"/>
    <dgm:cxn modelId="{297FC6D8-3E08-40F3-9ECF-89D83D5545D5}" type="presParOf" srcId="{7BB940B2-84CB-4FB6-9701-C6C2E74EACEA}" destId="{5E43C972-FE3C-4602-9AF2-CD6C2D7C8109}" srcOrd="0" destOrd="0" presId="urn:microsoft.com/office/officeart/2005/8/layout/hierarchy2"/>
    <dgm:cxn modelId="{2F53D3EF-6299-4A41-8BA5-93874628A238}" type="presParOf" srcId="{7BB940B2-84CB-4FB6-9701-C6C2E74EACEA}" destId="{94D424CA-CC60-4073-A339-143EE6A9C5F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75FB14-233C-484A-9E7B-F3FB6A82109C}">
      <dsp:nvSpPr>
        <dsp:cNvPr id="0" name=""/>
        <dsp:cNvSpPr/>
      </dsp:nvSpPr>
      <dsp:spPr>
        <a:xfrm>
          <a:off x="395789" y="2501946"/>
          <a:ext cx="952734" cy="476367"/>
        </a:xfrm>
        <a:prstGeom prst="roundRect">
          <a:avLst>
            <a:gd name="adj" fmla="val 10000"/>
          </a:avLst>
        </a:prstGeom>
        <a:solidFill>
          <a:srgbClr val="0A56A4"/>
        </a:solidFill>
        <a:ln>
          <a:solidFill>
            <a:srgbClr val="0642BA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>
              <a:solidFill>
                <a:schemeClr val="bg1"/>
              </a:solidFill>
              <a:latin typeface="Century Gothic" panose="020B0502020202020204" pitchFamily="34" charset="0"/>
            </a:rPr>
            <a:t>Dirección  </a:t>
          </a:r>
        </a:p>
      </dsp:txBody>
      <dsp:txXfrm>
        <a:off x="409741" y="2515898"/>
        <a:ext cx="924830" cy="448463"/>
      </dsp:txXfrm>
    </dsp:sp>
    <dsp:sp modelId="{7FF70890-08A1-4B5D-877C-2D91FDE3A5F5}">
      <dsp:nvSpPr>
        <dsp:cNvPr id="0" name=""/>
        <dsp:cNvSpPr/>
      </dsp:nvSpPr>
      <dsp:spPr>
        <a:xfrm>
          <a:off x="1632277" y="1578965"/>
          <a:ext cx="952734" cy="476367"/>
        </a:xfrm>
        <a:prstGeom prst="roundRect">
          <a:avLst>
            <a:gd name="adj" fmla="val 10000"/>
          </a:avLst>
        </a:prstGeom>
        <a:solidFill>
          <a:srgbClr val="0099FF"/>
        </a:solidFill>
        <a:ln>
          <a:solidFill>
            <a:srgbClr val="0642BA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>
              <a:solidFill>
                <a:schemeClr val="bg1"/>
              </a:solidFill>
              <a:latin typeface="Century Gothic" panose="020B0502020202020204" pitchFamily="34" charset="0"/>
            </a:rPr>
            <a:t>Medico</a:t>
          </a:r>
        </a:p>
      </dsp:txBody>
      <dsp:txXfrm>
        <a:off x="1646229" y="1592917"/>
        <a:ext cx="924830" cy="448463"/>
      </dsp:txXfrm>
    </dsp:sp>
    <dsp:sp modelId="{CEDCC156-3107-4871-B9F8-CE1884C7DDAA}">
      <dsp:nvSpPr>
        <dsp:cNvPr id="0" name=""/>
        <dsp:cNvSpPr/>
      </dsp:nvSpPr>
      <dsp:spPr>
        <a:xfrm rot="17590528">
          <a:off x="2291381" y="1364506"/>
          <a:ext cx="968353" cy="15073"/>
        </a:xfrm>
        <a:custGeom>
          <a:avLst/>
          <a:gdLst/>
          <a:ahLst/>
          <a:cxnLst/>
          <a:rect l="0" t="0" r="0" b="0"/>
          <a:pathLst>
            <a:path>
              <a:moveTo>
                <a:pt x="0" y="7536"/>
              </a:moveTo>
              <a:lnTo>
                <a:pt x="968353" y="7536"/>
              </a:lnTo>
            </a:path>
          </a:pathLst>
        </a:custGeom>
        <a:noFill/>
        <a:ln w="9525" cap="flat" cmpd="sng" algn="ctr">
          <a:solidFill>
            <a:srgbClr val="0642BA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2751350" y="1347834"/>
        <a:ext cx="48417" cy="48417"/>
      </dsp:txXfrm>
    </dsp:sp>
    <dsp:sp modelId="{B29F7B91-BEA1-4A98-9088-B7AC9857148C}">
      <dsp:nvSpPr>
        <dsp:cNvPr id="0" name=""/>
        <dsp:cNvSpPr/>
      </dsp:nvSpPr>
      <dsp:spPr>
        <a:xfrm>
          <a:off x="2966105" y="688753"/>
          <a:ext cx="952734" cy="476367"/>
        </a:xfrm>
        <a:prstGeom prst="roundRect">
          <a:avLst>
            <a:gd name="adj" fmla="val 10000"/>
          </a:avLst>
        </a:prstGeom>
        <a:solidFill>
          <a:srgbClr val="99CCFF"/>
        </a:solidFill>
        <a:ln>
          <a:solidFill>
            <a:srgbClr val="0642BA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>
              <a:solidFill>
                <a:schemeClr val="bg1"/>
              </a:solidFill>
              <a:latin typeface="Century Gothic" panose="020B0502020202020204" pitchFamily="34" charset="0"/>
            </a:rPr>
            <a:t>Área asistencial </a:t>
          </a:r>
        </a:p>
      </dsp:txBody>
      <dsp:txXfrm>
        <a:off x="2980057" y="702705"/>
        <a:ext cx="924830" cy="448463"/>
      </dsp:txXfrm>
    </dsp:sp>
    <dsp:sp modelId="{20AC6F15-A329-4D7B-82E5-DDE6D051BFD5}">
      <dsp:nvSpPr>
        <dsp:cNvPr id="0" name=""/>
        <dsp:cNvSpPr/>
      </dsp:nvSpPr>
      <dsp:spPr>
        <a:xfrm rot="17945813">
          <a:off x="3717547" y="577011"/>
          <a:ext cx="783679" cy="15073"/>
        </a:xfrm>
        <a:custGeom>
          <a:avLst/>
          <a:gdLst/>
          <a:ahLst/>
          <a:cxnLst/>
          <a:rect l="0" t="0" r="0" b="0"/>
          <a:pathLst>
            <a:path>
              <a:moveTo>
                <a:pt x="0" y="9349"/>
              </a:moveTo>
              <a:lnTo>
                <a:pt x="873725" y="9349"/>
              </a:lnTo>
            </a:path>
          </a:pathLst>
        </a:custGeom>
        <a:noFill/>
        <a:ln w="9525" cap="flat" cmpd="sng" algn="ctr">
          <a:solidFill>
            <a:srgbClr val="0642BA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Frutiger LT 45 Light"/>
            <a:ea typeface="+mn-ea"/>
            <a:cs typeface="+mn-cs"/>
          </a:endParaRPr>
        </a:p>
      </dsp:txBody>
      <dsp:txXfrm>
        <a:off x="4089795" y="564956"/>
        <a:ext cx="39183" cy="39183"/>
      </dsp:txXfrm>
    </dsp:sp>
    <dsp:sp modelId="{99C48377-46C2-4F8F-85E9-FB197562B60B}">
      <dsp:nvSpPr>
        <dsp:cNvPr id="0" name=""/>
        <dsp:cNvSpPr/>
      </dsp:nvSpPr>
      <dsp:spPr>
        <a:xfrm>
          <a:off x="4299934" y="3975"/>
          <a:ext cx="1026552" cy="476367"/>
        </a:xfrm>
        <a:prstGeom prst="roundRect">
          <a:avLst>
            <a:gd name="adj" fmla="val 10000"/>
          </a:avLst>
        </a:prstGeom>
        <a:solidFill>
          <a:srgbClr val="99CCFF"/>
        </a:solidFill>
        <a:ln>
          <a:solidFill>
            <a:srgbClr val="0642BA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>
              <a:solidFill>
                <a:srgbClr val="FFFFFF"/>
              </a:solidFill>
              <a:latin typeface="Century Gothic" panose="020B0502020202020204" pitchFamily="34" charset="0"/>
              <a:ea typeface="+mn-ea"/>
              <a:cs typeface="+mn-cs"/>
            </a:rPr>
            <a:t>Supervisora de enfermería</a:t>
          </a:r>
        </a:p>
      </dsp:txBody>
      <dsp:txXfrm>
        <a:off x="4313886" y="17927"/>
        <a:ext cx="998648" cy="448463"/>
      </dsp:txXfrm>
    </dsp:sp>
    <dsp:sp modelId="{CEA33CF3-4970-4137-92CF-256F2E67C47B}">
      <dsp:nvSpPr>
        <dsp:cNvPr id="0" name=""/>
        <dsp:cNvSpPr/>
      </dsp:nvSpPr>
      <dsp:spPr>
        <a:xfrm>
          <a:off x="5326487" y="234622"/>
          <a:ext cx="381093" cy="15073"/>
        </a:xfrm>
        <a:custGeom>
          <a:avLst/>
          <a:gdLst/>
          <a:ahLst/>
          <a:cxnLst/>
          <a:rect l="0" t="0" r="0" b="0"/>
          <a:pathLst>
            <a:path>
              <a:moveTo>
                <a:pt x="0" y="9349"/>
              </a:moveTo>
              <a:lnTo>
                <a:pt x="424882" y="9349"/>
              </a:lnTo>
            </a:path>
          </a:pathLst>
        </a:custGeom>
        <a:noFill/>
        <a:ln w="9525" cap="flat" cmpd="sng" algn="ctr">
          <a:solidFill>
            <a:srgbClr val="0642BA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Frutiger LT 45 Light"/>
            <a:ea typeface="+mn-ea"/>
            <a:cs typeface="+mn-cs"/>
          </a:endParaRPr>
        </a:p>
      </dsp:txBody>
      <dsp:txXfrm>
        <a:off x="5507506" y="232631"/>
        <a:ext cx="19054" cy="19054"/>
      </dsp:txXfrm>
    </dsp:sp>
    <dsp:sp modelId="{62ADA5A5-0AFD-429A-A9BA-BB5F577FEB89}">
      <dsp:nvSpPr>
        <dsp:cNvPr id="0" name=""/>
        <dsp:cNvSpPr/>
      </dsp:nvSpPr>
      <dsp:spPr>
        <a:xfrm>
          <a:off x="5707581" y="3975"/>
          <a:ext cx="940739" cy="476367"/>
        </a:xfrm>
        <a:prstGeom prst="roundRect">
          <a:avLst>
            <a:gd name="adj" fmla="val 10000"/>
          </a:avLst>
        </a:prstGeom>
        <a:solidFill>
          <a:srgbClr val="99CCFF"/>
        </a:solidFill>
        <a:ln>
          <a:solidFill>
            <a:srgbClr val="0642BA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>
              <a:solidFill>
                <a:srgbClr val="FFFFFF"/>
              </a:solidFill>
              <a:latin typeface="Century Gothic" panose="020B0502020202020204" pitchFamily="34" charset="0"/>
              <a:ea typeface="+mn-ea"/>
              <a:cs typeface="+mn-cs"/>
            </a:rPr>
            <a:t>DUE</a:t>
          </a:r>
        </a:p>
      </dsp:txBody>
      <dsp:txXfrm>
        <a:off x="5721533" y="17927"/>
        <a:ext cx="912835" cy="448463"/>
      </dsp:txXfrm>
    </dsp:sp>
    <dsp:sp modelId="{DA22183F-DF00-48A3-A547-B8A62E976743}">
      <dsp:nvSpPr>
        <dsp:cNvPr id="0" name=""/>
        <dsp:cNvSpPr/>
      </dsp:nvSpPr>
      <dsp:spPr>
        <a:xfrm rot="43044">
          <a:off x="3918824" y="921908"/>
          <a:ext cx="400627" cy="15073"/>
        </a:xfrm>
        <a:custGeom>
          <a:avLst/>
          <a:gdLst/>
          <a:ahLst/>
          <a:cxnLst/>
          <a:rect l="0" t="0" r="0" b="0"/>
          <a:pathLst>
            <a:path>
              <a:moveTo>
                <a:pt x="0" y="9349"/>
              </a:moveTo>
              <a:lnTo>
                <a:pt x="451486" y="9349"/>
              </a:lnTo>
            </a:path>
          </a:pathLst>
        </a:custGeom>
        <a:noFill/>
        <a:ln w="9525" cap="flat" cmpd="sng" algn="ctr">
          <a:solidFill>
            <a:srgbClr val="0642BA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Frutiger LT 45 Light"/>
            <a:ea typeface="+mn-ea"/>
            <a:cs typeface="+mn-cs"/>
          </a:endParaRPr>
        </a:p>
      </dsp:txBody>
      <dsp:txXfrm>
        <a:off x="4109123" y="919429"/>
        <a:ext cx="20031" cy="20031"/>
      </dsp:txXfrm>
    </dsp:sp>
    <dsp:sp modelId="{E91EE42A-09D4-4FD2-8F37-AA815D567962}">
      <dsp:nvSpPr>
        <dsp:cNvPr id="0" name=""/>
        <dsp:cNvSpPr/>
      </dsp:nvSpPr>
      <dsp:spPr>
        <a:xfrm>
          <a:off x="4319436" y="693769"/>
          <a:ext cx="1020550" cy="476367"/>
        </a:xfrm>
        <a:prstGeom prst="roundRect">
          <a:avLst>
            <a:gd name="adj" fmla="val 10000"/>
          </a:avLst>
        </a:prstGeom>
        <a:solidFill>
          <a:srgbClr val="99CCFF"/>
        </a:solidFill>
        <a:ln>
          <a:solidFill>
            <a:srgbClr val="0642BA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>
              <a:solidFill>
                <a:srgbClr val="FFFFFF"/>
              </a:solidFill>
              <a:latin typeface="Century Gothic" panose="020B0502020202020204" pitchFamily="34" charset="0"/>
              <a:ea typeface="+mn-ea"/>
              <a:cs typeface="+mn-cs"/>
            </a:rPr>
            <a:t>Coordinadora de auxiliares</a:t>
          </a:r>
        </a:p>
      </dsp:txBody>
      <dsp:txXfrm>
        <a:off x="4333388" y="707721"/>
        <a:ext cx="992646" cy="448463"/>
      </dsp:txXfrm>
    </dsp:sp>
    <dsp:sp modelId="{90C202C4-523B-4F59-B7E6-8EC1003A3499}">
      <dsp:nvSpPr>
        <dsp:cNvPr id="0" name=""/>
        <dsp:cNvSpPr/>
      </dsp:nvSpPr>
      <dsp:spPr>
        <a:xfrm rot="20313811">
          <a:off x="5326551" y="853430"/>
          <a:ext cx="388464" cy="15073"/>
        </a:xfrm>
        <a:custGeom>
          <a:avLst/>
          <a:gdLst/>
          <a:ahLst/>
          <a:cxnLst/>
          <a:rect l="0" t="0" r="0" b="0"/>
          <a:pathLst>
            <a:path>
              <a:moveTo>
                <a:pt x="0" y="9349"/>
              </a:moveTo>
              <a:lnTo>
                <a:pt x="424882" y="9349"/>
              </a:lnTo>
            </a:path>
          </a:pathLst>
        </a:custGeom>
        <a:noFill/>
        <a:ln w="9525" cap="flat" cmpd="sng" algn="ctr">
          <a:solidFill>
            <a:srgbClr val="0642BA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Frutiger LT 45 Light"/>
            <a:ea typeface="+mn-ea"/>
            <a:cs typeface="+mn-cs"/>
          </a:endParaRPr>
        </a:p>
      </dsp:txBody>
      <dsp:txXfrm>
        <a:off x="5511071" y="851255"/>
        <a:ext cx="19423" cy="19423"/>
      </dsp:txXfrm>
    </dsp:sp>
    <dsp:sp modelId="{1534EE68-8DE4-42A7-A6CB-B83204E745E1}">
      <dsp:nvSpPr>
        <dsp:cNvPr id="0" name=""/>
        <dsp:cNvSpPr/>
      </dsp:nvSpPr>
      <dsp:spPr>
        <a:xfrm>
          <a:off x="5701578" y="551797"/>
          <a:ext cx="940739" cy="476367"/>
        </a:xfrm>
        <a:prstGeom prst="roundRect">
          <a:avLst>
            <a:gd name="adj" fmla="val 10000"/>
          </a:avLst>
        </a:prstGeom>
        <a:solidFill>
          <a:srgbClr val="99CCFF"/>
        </a:solidFill>
        <a:ln>
          <a:solidFill>
            <a:srgbClr val="0642BA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>
              <a:solidFill>
                <a:srgbClr val="FFFFFF"/>
              </a:solidFill>
              <a:latin typeface="Century Gothic" panose="020B0502020202020204" pitchFamily="34" charset="0"/>
              <a:ea typeface="+mn-ea"/>
              <a:cs typeface="+mn-cs"/>
            </a:rPr>
            <a:t>Auxiliares</a:t>
          </a:r>
        </a:p>
      </dsp:txBody>
      <dsp:txXfrm>
        <a:off x="5715530" y="565749"/>
        <a:ext cx="912835" cy="448463"/>
      </dsp:txXfrm>
    </dsp:sp>
    <dsp:sp modelId="{27F28DF3-FB62-40CB-A57F-47EA3AD0571A}">
      <dsp:nvSpPr>
        <dsp:cNvPr id="0" name=""/>
        <dsp:cNvSpPr/>
      </dsp:nvSpPr>
      <dsp:spPr>
        <a:xfrm rot="3654187">
          <a:off x="3717547" y="1261789"/>
          <a:ext cx="783679" cy="15073"/>
        </a:xfrm>
        <a:custGeom>
          <a:avLst/>
          <a:gdLst/>
          <a:ahLst/>
          <a:cxnLst/>
          <a:rect l="0" t="0" r="0" b="0"/>
          <a:pathLst>
            <a:path>
              <a:moveTo>
                <a:pt x="0" y="9349"/>
              </a:moveTo>
              <a:lnTo>
                <a:pt x="873725" y="9349"/>
              </a:lnTo>
            </a:path>
          </a:pathLst>
        </a:custGeom>
        <a:noFill/>
        <a:ln w="9525" cap="flat" cmpd="sng" algn="ctr">
          <a:solidFill>
            <a:srgbClr val="0642BA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Frutiger LT 45 Light"/>
            <a:ea typeface="+mn-ea"/>
            <a:cs typeface="+mn-cs"/>
          </a:endParaRPr>
        </a:p>
      </dsp:txBody>
      <dsp:txXfrm>
        <a:off x="4089795" y="1249734"/>
        <a:ext cx="39183" cy="39183"/>
      </dsp:txXfrm>
    </dsp:sp>
    <dsp:sp modelId="{553BDEE3-C69D-4629-BB75-FDC15024D146}">
      <dsp:nvSpPr>
        <dsp:cNvPr id="0" name=""/>
        <dsp:cNvSpPr/>
      </dsp:nvSpPr>
      <dsp:spPr>
        <a:xfrm>
          <a:off x="4299934" y="1373531"/>
          <a:ext cx="1026552" cy="476367"/>
        </a:xfrm>
        <a:prstGeom prst="roundRect">
          <a:avLst>
            <a:gd name="adj" fmla="val 10000"/>
          </a:avLst>
        </a:prstGeom>
        <a:solidFill>
          <a:srgbClr val="99CCFF"/>
        </a:solidFill>
        <a:ln>
          <a:solidFill>
            <a:srgbClr val="0642BA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>
              <a:solidFill>
                <a:srgbClr val="FFFFFF"/>
              </a:solidFill>
              <a:latin typeface="Century Gothic" panose="020B0502020202020204" pitchFamily="34" charset="0"/>
              <a:ea typeface="+mn-ea"/>
              <a:cs typeface="+mn-cs"/>
            </a:rPr>
            <a:t>Área funcional </a:t>
          </a:r>
        </a:p>
      </dsp:txBody>
      <dsp:txXfrm>
        <a:off x="4313886" y="1387483"/>
        <a:ext cx="998648" cy="448463"/>
      </dsp:txXfrm>
    </dsp:sp>
    <dsp:sp modelId="{24EDCD09-EED8-48DB-A10C-5A43E2E5CB30}">
      <dsp:nvSpPr>
        <dsp:cNvPr id="0" name=""/>
        <dsp:cNvSpPr/>
      </dsp:nvSpPr>
      <dsp:spPr>
        <a:xfrm rot="19457599">
          <a:off x="5282374" y="1467223"/>
          <a:ext cx="469318" cy="15073"/>
        </a:xfrm>
        <a:custGeom>
          <a:avLst/>
          <a:gdLst/>
          <a:ahLst/>
          <a:cxnLst/>
          <a:rect l="0" t="0" r="0" b="0"/>
          <a:pathLst>
            <a:path>
              <a:moveTo>
                <a:pt x="0" y="9349"/>
              </a:moveTo>
              <a:lnTo>
                <a:pt x="523244" y="9349"/>
              </a:lnTo>
            </a:path>
          </a:pathLst>
        </a:custGeom>
        <a:noFill/>
        <a:ln w="9525" cap="flat" cmpd="sng" algn="ctr">
          <a:solidFill>
            <a:srgbClr val="0642BA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Frutiger LT 45 Light"/>
            <a:ea typeface="+mn-ea"/>
            <a:cs typeface="+mn-cs"/>
          </a:endParaRPr>
        </a:p>
      </dsp:txBody>
      <dsp:txXfrm>
        <a:off x="5505301" y="1463026"/>
        <a:ext cx="23465" cy="23465"/>
      </dsp:txXfrm>
    </dsp:sp>
    <dsp:sp modelId="{52E97644-C8B3-464F-9145-10B9B4A19234}">
      <dsp:nvSpPr>
        <dsp:cNvPr id="0" name=""/>
        <dsp:cNvSpPr/>
      </dsp:nvSpPr>
      <dsp:spPr>
        <a:xfrm>
          <a:off x="5707581" y="1099620"/>
          <a:ext cx="940730" cy="476367"/>
        </a:xfrm>
        <a:prstGeom prst="roundRect">
          <a:avLst>
            <a:gd name="adj" fmla="val 10000"/>
          </a:avLst>
        </a:prstGeom>
        <a:solidFill>
          <a:srgbClr val="99CCFF"/>
        </a:solidFill>
        <a:ln>
          <a:solidFill>
            <a:srgbClr val="0642BA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>
              <a:solidFill>
                <a:srgbClr val="FFFFFF"/>
              </a:solidFill>
              <a:latin typeface="Century Gothic" panose="020B0502020202020204" pitchFamily="34" charset="0"/>
              <a:ea typeface="+mn-ea"/>
              <a:cs typeface="+mn-cs"/>
            </a:rPr>
            <a:t>Equipo fisioterapeutas</a:t>
          </a:r>
        </a:p>
      </dsp:txBody>
      <dsp:txXfrm>
        <a:off x="5721533" y="1113572"/>
        <a:ext cx="912826" cy="448463"/>
      </dsp:txXfrm>
    </dsp:sp>
    <dsp:sp modelId="{49A9CF66-286E-4B61-BAEC-B69126B7C797}">
      <dsp:nvSpPr>
        <dsp:cNvPr id="0" name=""/>
        <dsp:cNvSpPr/>
      </dsp:nvSpPr>
      <dsp:spPr>
        <a:xfrm rot="2142401">
          <a:off x="5282374" y="1741134"/>
          <a:ext cx="469318" cy="15073"/>
        </a:xfrm>
        <a:custGeom>
          <a:avLst/>
          <a:gdLst/>
          <a:ahLst/>
          <a:cxnLst/>
          <a:rect l="0" t="0" r="0" b="0"/>
          <a:pathLst>
            <a:path>
              <a:moveTo>
                <a:pt x="0" y="9349"/>
              </a:moveTo>
              <a:lnTo>
                <a:pt x="523244" y="9349"/>
              </a:lnTo>
            </a:path>
          </a:pathLst>
        </a:custGeom>
        <a:noFill/>
        <a:ln w="9525" cap="flat" cmpd="sng" algn="ctr">
          <a:solidFill>
            <a:srgbClr val="0642BA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Frutiger LT 45 Light"/>
            <a:ea typeface="+mn-ea"/>
            <a:cs typeface="+mn-cs"/>
          </a:endParaRPr>
        </a:p>
      </dsp:txBody>
      <dsp:txXfrm>
        <a:off x="5505301" y="1736938"/>
        <a:ext cx="23465" cy="23465"/>
      </dsp:txXfrm>
    </dsp:sp>
    <dsp:sp modelId="{ACE3DBAD-6D34-48FC-B4D6-6746B41A23F0}">
      <dsp:nvSpPr>
        <dsp:cNvPr id="0" name=""/>
        <dsp:cNvSpPr/>
      </dsp:nvSpPr>
      <dsp:spPr>
        <a:xfrm>
          <a:off x="5707581" y="1647442"/>
          <a:ext cx="940739" cy="476367"/>
        </a:xfrm>
        <a:prstGeom prst="roundRect">
          <a:avLst>
            <a:gd name="adj" fmla="val 10000"/>
          </a:avLst>
        </a:prstGeom>
        <a:solidFill>
          <a:srgbClr val="99CCFF"/>
        </a:solidFill>
        <a:ln>
          <a:solidFill>
            <a:srgbClr val="0642BA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>
              <a:solidFill>
                <a:srgbClr val="FFFFFF"/>
              </a:solidFill>
              <a:latin typeface="Century Gothic" panose="020B0502020202020204" pitchFamily="34" charset="0"/>
              <a:ea typeface="+mn-ea"/>
              <a:cs typeface="+mn-cs"/>
            </a:rPr>
            <a:t>Terapeuta ocupacional </a:t>
          </a:r>
        </a:p>
      </dsp:txBody>
      <dsp:txXfrm>
        <a:off x="5721533" y="1661394"/>
        <a:ext cx="912835" cy="448463"/>
      </dsp:txXfrm>
    </dsp:sp>
    <dsp:sp modelId="{202C40B6-E0BC-4C9D-A7DA-93E92B936FCA}">
      <dsp:nvSpPr>
        <dsp:cNvPr id="0" name=""/>
        <dsp:cNvSpPr/>
      </dsp:nvSpPr>
      <dsp:spPr>
        <a:xfrm rot="4009472">
          <a:off x="2291381" y="2254717"/>
          <a:ext cx="968353" cy="15073"/>
        </a:xfrm>
        <a:custGeom>
          <a:avLst/>
          <a:gdLst/>
          <a:ahLst/>
          <a:cxnLst/>
          <a:rect l="0" t="0" r="0" b="0"/>
          <a:pathLst>
            <a:path>
              <a:moveTo>
                <a:pt x="0" y="7536"/>
              </a:moveTo>
              <a:lnTo>
                <a:pt x="968353" y="7536"/>
              </a:lnTo>
            </a:path>
          </a:pathLst>
        </a:custGeom>
        <a:noFill/>
        <a:ln w="9525" cap="flat" cmpd="sng" algn="ctr">
          <a:solidFill>
            <a:srgbClr val="0642BA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2751350" y="2238045"/>
        <a:ext cx="48417" cy="48417"/>
      </dsp:txXfrm>
    </dsp:sp>
    <dsp:sp modelId="{0C04374F-2AFF-48DE-B51A-93DD3EF1F3BC}">
      <dsp:nvSpPr>
        <dsp:cNvPr id="0" name=""/>
        <dsp:cNvSpPr/>
      </dsp:nvSpPr>
      <dsp:spPr>
        <a:xfrm>
          <a:off x="2966105" y="2469176"/>
          <a:ext cx="952734" cy="476367"/>
        </a:xfrm>
        <a:prstGeom prst="roundRect">
          <a:avLst>
            <a:gd name="adj" fmla="val 10000"/>
          </a:avLst>
        </a:prstGeom>
        <a:solidFill>
          <a:srgbClr val="99CCFF"/>
        </a:solidFill>
        <a:ln>
          <a:solidFill>
            <a:srgbClr val="0642BA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>
              <a:solidFill>
                <a:schemeClr val="bg1"/>
              </a:solidFill>
              <a:latin typeface="Century Gothic" panose="020B0502020202020204" pitchFamily="34" charset="0"/>
            </a:rPr>
            <a:t>Área psicosocial</a:t>
          </a:r>
        </a:p>
      </dsp:txBody>
      <dsp:txXfrm>
        <a:off x="2980057" y="2483128"/>
        <a:ext cx="924830" cy="448463"/>
      </dsp:txXfrm>
    </dsp:sp>
    <dsp:sp modelId="{2064C2C1-CF55-4A96-8CAB-DF8A72C1B7AE}">
      <dsp:nvSpPr>
        <dsp:cNvPr id="0" name=""/>
        <dsp:cNvSpPr/>
      </dsp:nvSpPr>
      <dsp:spPr>
        <a:xfrm rot="18289469">
          <a:off x="3775717" y="2425912"/>
          <a:ext cx="667339" cy="15073"/>
        </a:xfrm>
        <a:custGeom>
          <a:avLst/>
          <a:gdLst/>
          <a:ahLst/>
          <a:cxnLst/>
          <a:rect l="0" t="0" r="0" b="0"/>
          <a:pathLst>
            <a:path>
              <a:moveTo>
                <a:pt x="0" y="9349"/>
              </a:moveTo>
              <a:lnTo>
                <a:pt x="744018" y="9349"/>
              </a:lnTo>
            </a:path>
          </a:pathLst>
        </a:custGeom>
        <a:noFill/>
        <a:ln w="9525" cap="flat" cmpd="sng" algn="ctr">
          <a:solidFill>
            <a:srgbClr val="0642BA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Frutiger LT 45 Light"/>
            <a:ea typeface="+mn-ea"/>
            <a:cs typeface="+mn-cs"/>
          </a:endParaRPr>
        </a:p>
      </dsp:txBody>
      <dsp:txXfrm>
        <a:off x="4092704" y="2416765"/>
        <a:ext cx="33366" cy="33366"/>
      </dsp:txXfrm>
    </dsp:sp>
    <dsp:sp modelId="{A511E681-B220-48C0-A6DD-BBE4E141657E}">
      <dsp:nvSpPr>
        <dsp:cNvPr id="0" name=""/>
        <dsp:cNvSpPr/>
      </dsp:nvSpPr>
      <dsp:spPr>
        <a:xfrm>
          <a:off x="4299934" y="1921354"/>
          <a:ext cx="952734" cy="476367"/>
        </a:xfrm>
        <a:prstGeom prst="roundRect">
          <a:avLst>
            <a:gd name="adj" fmla="val 10000"/>
          </a:avLst>
        </a:prstGeom>
        <a:solidFill>
          <a:srgbClr val="99CCFF"/>
        </a:solidFill>
        <a:ln>
          <a:solidFill>
            <a:srgbClr val="0642BA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>
              <a:solidFill>
                <a:srgbClr val="FFFFFF"/>
              </a:solidFill>
              <a:latin typeface="Century Gothic" panose="020B0502020202020204" pitchFamily="34" charset="0"/>
              <a:ea typeface="+mn-ea"/>
              <a:cs typeface="+mn-cs"/>
            </a:rPr>
            <a:t>Trabajadora social</a:t>
          </a:r>
        </a:p>
      </dsp:txBody>
      <dsp:txXfrm>
        <a:off x="4313886" y="1935306"/>
        <a:ext cx="924830" cy="448463"/>
      </dsp:txXfrm>
    </dsp:sp>
    <dsp:sp modelId="{910DCC57-F1D3-4DF6-844B-3BBC0D2B05DD}">
      <dsp:nvSpPr>
        <dsp:cNvPr id="0" name=""/>
        <dsp:cNvSpPr/>
      </dsp:nvSpPr>
      <dsp:spPr>
        <a:xfrm>
          <a:off x="3918840" y="2699823"/>
          <a:ext cx="381093" cy="15073"/>
        </a:xfrm>
        <a:custGeom>
          <a:avLst/>
          <a:gdLst/>
          <a:ahLst/>
          <a:cxnLst/>
          <a:rect l="0" t="0" r="0" b="0"/>
          <a:pathLst>
            <a:path>
              <a:moveTo>
                <a:pt x="0" y="9349"/>
              </a:moveTo>
              <a:lnTo>
                <a:pt x="424882" y="9349"/>
              </a:lnTo>
            </a:path>
          </a:pathLst>
        </a:custGeom>
        <a:noFill/>
        <a:ln w="9525" cap="flat" cmpd="sng" algn="ctr">
          <a:solidFill>
            <a:srgbClr val="0642BA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Frutiger LT 45 Light"/>
            <a:ea typeface="+mn-ea"/>
            <a:cs typeface="+mn-cs"/>
          </a:endParaRPr>
        </a:p>
      </dsp:txBody>
      <dsp:txXfrm>
        <a:off x="4099860" y="2697833"/>
        <a:ext cx="19054" cy="19054"/>
      </dsp:txXfrm>
    </dsp:sp>
    <dsp:sp modelId="{83AC6BAD-91E2-4D80-B89B-038F343E375C}">
      <dsp:nvSpPr>
        <dsp:cNvPr id="0" name=""/>
        <dsp:cNvSpPr/>
      </dsp:nvSpPr>
      <dsp:spPr>
        <a:xfrm>
          <a:off x="4299934" y="2469176"/>
          <a:ext cx="952734" cy="476367"/>
        </a:xfrm>
        <a:prstGeom prst="roundRect">
          <a:avLst>
            <a:gd name="adj" fmla="val 10000"/>
          </a:avLst>
        </a:prstGeom>
        <a:solidFill>
          <a:srgbClr val="99CCFF"/>
        </a:solidFill>
        <a:ln>
          <a:solidFill>
            <a:srgbClr val="0642BA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>
              <a:solidFill>
                <a:srgbClr val="FFFFFF"/>
              </a:solidFill>
              <a:latin typeface="Century Gothic" panose="020B0502020202020204" pitchFamily="34" charset="0"/>
              <a:ea typeface="+mn-ea"/>
              <a:cs typeface="+mn-cs"/>
            </a:rPr>
            <a:t>Psicóloga </a:t>
          </a:r>
        </a:p>
      </dsp:txBody>
      <dsp:txXfrm>
        <a:off x="4313886" y="2483128"/>
        <a:ext cx="924830" cy="448463"/>
      </dsp:txXfrm>
    </dsp:sp>
    <dsp:sp modelId="{3C6B333F-5E55-4E28-8DDD-9C2E5515847A}">
      <dsp:nvSpPr>
        <dsp:cNvPr id="0" name=""/>
        <dsp:cNvSpPr/>
      </dsp:nvSpPr>
      <dsp:spPr>
        <a:xfrm rot="3310531">
          <a:off x="3775717" y="2973734"/>
          <a:ext cx="667339" cy="15073"/>
        </a:xfrm>
        <a:custGeom>
          <a:avLst/>
          <a:gdLst/>
          <a:ahLst/>
          <a:cxnLst/>
          <a:rect l="0" t="0" r="0" b="0"/>
          <a:pathLst>
            <a:path>
              <a:moveTo>
                <a:pt x="0" y="9349"/>
              </a:moveTo>
              <a:lnTo>
                <a:pt x="744018" y="9349"/>
              </a:lnTo>
            </a:path>
          </a:pathLst>
        </a:custGeom>
        <a:noFill/>
        <a:ln w="9525" cap="flat" cmpd="sng" algn="ctr">
          <a:solidFill>
            <a:srgbClr val="0642BA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Frutiger LT 45 Light"/>
            <a:ea typeface="+mn-ea"/>
            <a:cs typeface="+mn-cs"/>
          </a:endParaRPr>
        </a:p>
      </dsp:txBody>
      <dsp:txXfrm>
        <a:off x="4092704" y="2964588"/>
        <a:ext cx="33366" cy="33366"/>
      </dsp:txXfrm>
    </dsp:sp>
    <dsp:sp modelId="{17DF9902-6EEC-47E2-A846-3AB521A2AC9F}">
      <dsp:nvSpPr>
        <dsp:cNvPr id="0" name=""/>
        <dsp:cNvSpPr/>
      </dsp:nvSpPr>
      <dsp:spPr>
        <a:xfrm>
          <a:off x="4299934" y="3016999"/>
          <a:ext cx="952734" cy="476367"/>
        </a:xfrm>
        <a:prstGeom prst="roundRect">
          <a:avLst>
            <a:gd name="adj" fmla="val 10000"/>
          </a:avLst>
        </a:prstGeom>
        <a:solidFill>
          <a:srgbClr val="99CCFF"/>
        </a:solidFill>
        <a:ln>
          <a:solidFill>
            <a:srgbClr val="0642BA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>
              <a:solidFill>
                <a:srgbClr val="FFFFFF"/>
              </a:solidFill>
              <a:latin typeface="Century Gothic" panose="020B0502020202020204" pitchFamily="34" charset="0"/>
              <a:ea typeface="+mn-ea"/>
              <a:cs typeface="+mn-cs"/>
            </a:rPr>
            <a:t>TASOC</a:t>
          </a:r>
        </a:p>
      </dsp:txBody>
      <dsp:txXfrm>
        <a:off x="4313886" y="3030951"/>
        <a:ext cx="924830" cy="448463"/>
      </dsp:txXfrm>
    </dsp:sp>
    <dsp:sp modelId="{EC11E830-7AA0-4D4D-91B8-B723B0DF69C2}">
      <dsp:nvSpPr>
        <dsp:cNvPr id="0" name=""/>
        <dsp:cNvSpPr/>
      </dsp:nvSpPr>
      <dsp:spPr>
        <a:xfrm>
          <a:off x="1632277" y="4386555"/>
          <a:ext cx="952734" cy="476367"/>
        </a:xfrm>
        <a:prstGeom prst="roundRect">
          <a:avLst>
            <a:gd name="adj" fmla="val 10000"/>
          </a:avLst>
        </a:prstGeom>
        <a:solidFill>
          <a:srgbClr val="0099FF"/>
        </a:solidFill>
        <a:ln>
          <a:solidFill>
            <a:srgbClr val="0642BA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>
              <a:solidFill>
                <a:schemeClr val="bg1"/>
              </a:solidFill>
              <a:latin typeface="Century Gothic" panose="020B0502020202020204" pitchFamily="34" charset="0"/>
            </a:rPr>
            <a:t>Servicios</a:t>
          </a:r>
        </a:p>
      </dsp:txBody>
      <dsp:txXfrm>
        <a:off x="1646229" y="4400507"/>
        <a:ext cx="924830" cy="448463"/>
      </dsp:txXfrm>
    </dsp:sp>
    <dsp:sp modelId="{765219C6-2C41-47C2-8BBF-13267CB5BB98}">
      <dsp:nvSpPr>
        <dsp:cNvPr id="0" name=""/>
        <dsp:cNvSpPr/>
      </dsp:nvSpPr>
      <dsp:spPr>
        <a:xfrm rot="17692822">
          <a:off x="2322657" y="4206335"/>
          <a:ext cx="905802" cy="15073"/>
        </a:xfrm>
        <a:custGeom>
          <a:avLst/>
          <a:gdLst/>
          <a:ahLst/>
          <a:cxnLst/>
          <a:rect l="0" t="0" r="0" b="0"/>
          <a:pathLst>
            <a:path>
              <a:moveTo>
                <a:pt x="0" y="7536"/>
              </a:moveTo>
              <a:lnTo>
                <a:pt x="905802" y="7536"/>
              </a:lnTo>
            </a:path>
          </a:pathLst>
        </a:custGeom>
        <a:noFill/>
        <a:ln w="9525" cap="flat" cmpd="sng" algn="ctr">
          <a:solidFill>
            <a:srgbClr val="0642BA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2752913" y="4191227"/>
        <a:ext cx="45290" cy="45290"/>
      </dsp:txXfrm>
    </dsp:sp>
    <dsp:sp modelId="{998CA4EB-17E8-48DF-8E76-EE82C554579C}">
      <dsp:nvSpPr>
        <dsp:cNvPr id="0" name=""/>
        <dsp:cNvSpPr/>
      </dsp:nvSpPr>
      <dsp:spPr>
        <a:xfrm>
          <a:off x="2966105" y="3564821"/>
          <a:ext cx="952734" cy="476367"/>
        </a:xfrm>
        <a:prstGeom prst="roundRect">
          <a:avLst>
            <a:gd name="adj" fmla="val 10000"/>
          </a:avLst>
        </a:prstGeom>
        <a:solidFill>
          <a:srgbClr val="99CCFF"/>
        </a:solidFill>
        <a:ln>
          <a:solidFill>
            <a:srgbClr val="0642BA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>
              <a:solidFill>
                <a:schemeClr val="bg1"/>
              </a:solidFill>
              <a:latin typeface="Century Gothic" panose="020B0502020202020204" pitchFamily="34" charset="0"/>
            </a:rPr>
            <a:t>Administración </a:t>
          </a:r>
        </a:p>
      </dsp:txBody>
      <dsp:txXfrm>
        <a:off x="2980057" y="3578773"/>
        <a:ext cx="924830" cy="448463"/>
      </dsp:txXfrm>
    </dsp:sp>
    <dsp:sp modelId="{DA6E4060-68E2-4C3C-80CB-4F60F6C8B88A}">
      <dsp:nvSpPr>
        <dsp:cNvPr id="0" name=""/>
        <dsp:cNvSpPr/>
      </dsp:nvSpPr>
      <dsp:spPr>
        <a:xfrm>
          <a:off x="3918840" y="3795468"/>
          <a:ext cx="381093" cy="15073"/>
        </a:xfrm>
        <a:custGeom>
          <a:avLst/>
          <a:gdLst/>
          <a:ahLst/>
          <a:cxnLst/>
          <a:rect l="0" t="0" r="0" b="0"/>
          <a:pathLst>
            <a:path>
              <a:moveTo>
                <a:pt x="0" y="8341"/>
              </a:moveTo>
              <a:lnTo>
                <a:pt x="382634" y="8341"/>
              </a:lnTo>
            </a:path>
          </a:pathLst>
        </a:custGeom>
        <a:noFill/>
        <a:ln w="9525" cap="flat" cmpd="sng" algn="ctr">
          <a:solidFill>
            <a:srgbClr val="0642BA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Frutiger LT 45 Light"/>
            <a:ea typeface="+mn-ea"/>
            <a:cs typeface="+mn-cs"/>
          </a:endParaRPr>
        </a:p>
      </dsp:txBody>
      <dsp:txXfrm>
        <a:off x="4099860" y="3793477"/>
        <a:ext cx="19054" cy="19054"/>
      </dsp:txXfrm>
    </dsp:sp>
    <dsp:sp modelId="{8DA0A602-F28C-4FF0-9030-B098B2EAD095}">
      <dsp:nvSpPr>
        <dsp:cNvPr id="0" name=""/>
        <dsp:cNvSpPr/>
      </dsp:nvSpPr>
      <dsp:spPr>
        <a:xfrm>
          <a:off x="4299934" y="3564821"/>
          <a:ext cx="952734" cy="476367"/>
        </a:xfrm>
        <a:prstGeom prst="roundRect">
          <a:avLst>
            <a:gd name="adj" fmla="val 10000"/>
          </a:avLst>
        </a:prstGeom>
        <a:solidFill>
          <a:srgbClr val="99CCFF"/>
        </a:solidFill>
        <a:ln>
          <a:solidFill>
            <a:srgbClr val="0642BA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>
              <a:solidFill>
                <a:srgbClr val="FFFFFF"/>
              </a:solidFill>
              <a:latin typeface="Century Gothic" panose="020B0502020202020204" pitchFamily="34" charset="0"/>
              <a:ea typeface="+mn-ea"/>
              <a:cs typeface="+mn-cs"/>
            </a:rPr>
            <a:t>Equipo de recepción </a:t>
          </a:r>
        </a:p>
      </dsp:txBody>
      <dsp:txXfrm>
        <a:off x="4313886" y="3578773"/>
        <a:ext cx="924830" cy="448463"/>
      </dsp:txXfrm>
    </dsp:sp>
    <dsp:sp modelId="{762093AA-A69D-46ED-899A-23BE7C40C271}">
      <dsp:nvSpPr>
        <dsp:cNvPr id="0" name=""/>
        <dsp:cNvSpPr/>
      </dsp:nvSpPr>
      <dsp:spPr>
        <a:xfrm rot="2142401">
          <a:off x="2540899" y="4754158"/>
          <a:ext cx="469318" cy="15073"/>
        </a:xfrm>
        <a:custGeom>
          <a:avLst/>
          <a:gdLst/>
          <a:ahLst/>
          <a:cxnLst/>
          <a:rect l="0" t="0" r="0" b="0"/>
          <a:pathLst>
            <a:path>
              <a:moveTo>
                <a:pt x="0" y="7536"/>
              </a:moveTo>
              <a:lnTo>
                <a:pt x="469318" y="7536"/>
              </a:lnTo>
            </a:path>
          </a:pathLst>
        </a:custGeom>
        <a:noFill/>
        <a:ln w="9525" cap="flat" cmpd="sng" algn="ctr">
          <a:solidFill>
            <a:srgbClr val="0642BA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2763825" y="4749961"/>
        <a:ext cx="23465" cy="23465"/>
      </dsp:txXfrm>
    </dsp:sp>
    <dsp:sp modelId="{D6635543-2DDB-464D-9C9F-8DC55736891A}">
      <dsp:nvSpPr>
        <dsp:cNvPr id="0" name=""/>
        <dsp:cNvSpPr/>
      </dsp:nvSpPr>
      <dsp:spPr>
        <a:xfrm>
          <a:off x="2966105" y="4660466"/>
          <a:ext cx="952734" cy="476367"/>
        </a:xfrm>
        <a:prstGeom prst="roundRect">
          <a:avLst>
            <a:gd name="adj" fmla="val 10000"/>
          </a:avLst>
        </a:prstGeom>
        <a:solidFill>
          <a:srgbClr val="99CCFF"/>
        </a:solidFill>
        <a:ln>
          <a:solidFill>
            <a:srgbClr val="0642BA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>
              <a:solidFill>
                <a:schemeClr val="bg1"/>
              </a:solidFill>
              <a:latin typeface="Century Gothic" panose="020B0502020202020204" pitchFamily="34" charset="0"/>
            </a:rPr>
            <a:t>Gobernanta</a:t>
          </a:r>
          <a:r>
            <a:rPr lang="es-ES" sz="900" kern="1200" dirty="0">
              <a:latin typeface="Century Gothic" panose="020B0502020202020204" pitchFamily="34" charset="0"/>
            </a:rPr>
            <a:t> </a:t>
          </a:r>
        </a:p>
      </dsp:txBody>
      <dsp:txXfrm>
        <a:off x="2980057" y="4674418"/>
        <a:ext cx="924830" cy="448463"/>
      </dsp:txXfrm>
    </dsp:sp>
    <dsp:sp modelId="{53BC60A8-464D-4936-BB27-83EC64F7BBFD}">
      <dsp:nvSpPr>
        <dsp:cNvPr id="0" name=""/>
        <dsp:cNvSpPr/>
      </dsp:nvSpPr>
      <dsp:spPr>
        <a:xfrm rot="18289469">
          <a:off x="3775717" y="4617202"/>
          <a:ext cx="667339" cy="15073"/>
        </a:xfrm>
        <a:custGeom>
          <a:avLst/>
          <a:gdLst/>
          <a:ahLst/>
          <a:cxnLst/>
          <a:rect l="0" t="0" r="0" b="0"/>
          <a:pathLst>
            <a:path>
              <a:moveTo>
                <a:pt x="0" y="7536"/>
              </a:moveTo>
              <a:lnTo>
                <a:pt x="667339" y="7536"/>
              </a:lnTo>
            </a:path>
          </a:pathLst>
        </a:custGeom>
        <a:noFill/>
        <a:ln w="9525" cap="flat" cmpd="sng" algn="ctr">
          <a:solidFill>
            <a:srgbClr val="0642BA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>
            <a:ln>
              <a:solidFill>
                <a:srgbClr val="0642BA"/>
              </a:solidFill>
            </a:ln>
          </a:endParaRPr>
        </a:p>
      </dsp:txBody>
      <dsp:txXfrm>
        <a:off x="4092704" y="4608055"/>
        <a:ext cx="33366" cy="33366"/>
      </dsp:txXfrm>
    </dsp:sp>
    <dsp:sp modelId="{783C5F74-ED0A-4D03-B2D9-58FFE9D81EB0}">
      <dsp:nvSpPr>
        <dsp:cNvPr id="0" name=""/>
        <dsp:cNvSpPr/>
      </dsp:nvSpPr>
      <dsp:spPr>
        <a:xfrm>
          <a:off x="4299934" y="4112644"/>
          <a:ext cx="952734" cy="476367"/>
        </a:xfrm>
        <a:prstGeom prst="roundRect">
          <a:avLst>
            <a:gd name="adj" fmla="val 10000"/>
          </a:avLst>
        </a:prstGeom>
        <a:solidFill>
          <a:srgbClr val="99CCFF"/>
        </a:solidFill>
        <a:ln>
          <a:solidFill>
            <a:srgbClr val="0642BA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>
              <a:solidFill>
                <a:srgbClr val="FFFFFF"/>
              </a:solidFill>
              <a:latin typeface="Century Gothic" panose="020B0502020202020204" pitchFamily="34" charset="0"/>
              <a:ea typeface="+mn-ea"/>
              <a:cs typeface="+mn-cs"/>
            </a:rPr>
            <a:t>Servicio de lavandería</a:t>
          </a:r>
        </a:p>
      </dsp:txBody>
      <dsp:txXfrm>
        <a:off x="4313886" y="4126596"/>
        <a:ext cx="924830" cy="448463"/>
      </dsp:txXfrm>
    </dsp:sp>
    <dsp:sp modelId="{1035FEB0-0C8A-489F-8FD5-2609CB813594}">
      <dsp:nvSpPr>
        <dsp:cNvPr id="0" name=""/>
        <dsp:cNvSpPr/>
      </dsp:nvSpPr>
      <dsp:spPr>
        <a:xfrm>
          <a:off x="3918840" y="4891113"/>
          <a:ext cx="381093" cy="15073"/>
        </a:xfrm>
        <a:custGeom>
          <a:avLst/>
          <a:gdLst/>
          <a:ahLst/>
          <a:cxnLst/>
          <a:rect l="0" t="0" r="0" b="0"/>
          <a:pathLst>
            <a:path>
              <a:moveTo>
                <a:pt x="0" y="7536"/>
              </a:moveTo>
              <a:lnTo>
                <a:pt x="381093" y="7536"/>
              </a:lnTo>
            </a:path>
          </a:pathLst>
        </a:custGeom>
        <a:noFill/>
        <a:ln w="9525" cap="flat" cmpd="sng" algn="ctr">
          <a:solidFill>
            <a:srgbClr val="0642BA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>
            <a:ln>
              <a:solidFill>
                <a:srgbClr val="0642BA"/>
              </a:solidFill>
            </a:ln>
          </a:endParaRPr>
        </a:p>
      </dsp:txBody>
      <dsp:txXfrm>
        <a:off x="4099860" y="4889122"/>
        <a:ext cx="19054" cy="19054"/>
      </dsp:txXfrm>
    </dsp:sp>
    <dsp:sp modelId="{C8549997-5CAD-4D38-80F2-1E7AC9DF7DB2}">
      <dsp:nvSpPr>
        <dsp:cNvPr id="0" name=""/>
        <dsp:cNvSpPr/>
      </dsp:nvSpPr>
      <dsp:spPr>
        <a:xfrm>
          <a:off x="4299934" y="4660466"/>
          <a:ext cx="952734" cy="476367"/>
        </a:xfrm>
        <a:prstGeom prst="roundRect">
          <a:avLst>
            <a:gd name="adj" fmla="val 10000"/>
          </a:avLst>
        </a:prstGeom>
        <a:solidFill>
          <a:srgbClr val="99CCFF"/>
        </a:solidFill>
        <a:ln>
          <a:solidFill>
            <a:srgbClr val="0642BA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>
              <a:solidFill>
                <a:srgbClr val="FFFFFF"/>
              </a:solidFill>
              <a:latin typeface="Century Gothic" panose="020B0502020202020204" pitchFamily="34" charset="0"/>
              <a:ea typeface="+mn-ea"/>
              <a:cs typeface="+mn-cs"/>
            </a:rPr>
            <a:t>Servicio de limpieza</a:t>
          </a:r>
        </a:p>
      </dsp:txBody>
      <dsp:txXfrm>
        <a:off x="4313886" y="4674418"/>
        <a:ext cx="924830" cy="448463"/>
      </dsp:txXfrm>
    </dsp:sp>
    <dsp:sp modelId="{0F369BCA-4025-4342-ACF2-8FA64F29B15C}">
      <dsp:nvSpPr>
        <dsp:cNvPr id="0" name=""/>
        <dsp:cNvSpPr/>
      </dsp:nvSpPr>
      <dsp:spPr>
        <a:xfrm rot="3310531">
          <a:off x="3775717" y="5165024"/>
          <a:ext cx="667339" cy="15073"/>
        </a:xfrm>
        <a:custGeom>
          <a:avLst/>
          <a:gdLst/>
          <a:ahLst/>
          <a:cxnLst/>
          <a:rect l="0" t="0" r="0" b="0"/>
          <a:pathLst>
            <a:path>
              <a:moveTo>
                <a:pt x="0" y="7536"/>
              </a:moveTo>
              <a:lnTo>
                <a:pt x="667339" y="7536"/>
              </a:lnTo>
            </a:path>
          </a:pathLst>
        </a:custGeom>
        <a:noFill/>
        <a:ln w="9525" cap="flat" cmpd="sng" algn="ctr">
          <a:solidFill>
            <a:srgbClr val="0642BA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4092704" y="5155878"/>
        <a:ext cx="33366" cy="33366"/>
      </dsp:txXfrm>
    </dsp:sp>
    <dsp:sp modelId="{D7C58BC0-99AA-4BBA-8418-1636BCDE63AF}">
      <dsp:nvSpPr>
        <dsp:cNvPr id="0" name=""/>
        <dsp:cNvSpPr/>
      </dsp:nvSpPr>
      <dsp:spPr>
        <a:xfrm>
          <a:off x="4299934" y="5208289"/>
          <a:ext cx="952734" cy="476367"/>
        </a:xfrm>
        <a:prstGeom prst="roundRect">
          <a:avLst>
            <a:gd name="adj" fmla="val 10000"/>
          </a:avLst>
        </a:prstGeom>
        <a:solidFill>
          <a:srgbClr val="99CCFF"/>
        </a:solidFill>
        <a:ln>
          <a:solidFill>
            <a:srgbClr val="0642BA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>
              <a:solidFill>
                <a:srgbClr val="FFFFFF"/>
              </a:solidFill>
              <a:latin typeface="Century Gothic" panose="020B0502020202020204" pitchFamily="34" charset="0"/>
              <a:ea typeface="+mn-ea"/>
              <a:cs typeface="+mn-cs"/>
            </a:rPr>
            <a:t>Servicio de cocina</a:t>
          </a:r>
        </a:p>
      </dsp:txBody>
      <dsp:txXfrm>
        <a:off x="4313886" y="5222241"/>
        <a:ext cx="924830" cy="448463"/>
      </dsp:txXfrm>
    </dsp:sp>
    <dsp:sp modelId="{2DF30426-BE7C-40BA-9DAF-F5C551184ED5}">
      <dsp:nvSpPr>
        <dsp:cNvPr id="0" name=""/>
        <dsp:cNvSpPr/>
      </dsp:nvSpPr>
      <dsp:spPr>
        <a:xfrm rot="3907178">
          <a:off x="2322657" y="5028069"/>
          <a:ext cx="905802" cy="15073"/>
        </a:xfrm>
        <a:custGeom>
          <a:avLst/>
          <a:gdLst/>
          <a:ahLst/>
          <a:cxnLst/>
          <a:rect l="0" t="0" r="0" b="0"/>
          <a:pathLst>
            <a:path>
              <a:moveTo>
                <a:pt x="0" y="7536"/>
              </a:moveTo>
              <a:lnTo>
                <a:pt x="905802" y="7536"/>
              </a:lnTo>
            </a:path>
          </a:pathLst>
        </a:custGeom>
        <a:noFill/>
        <a:ln w="9525" cap="flat" cmpd="sng" algn="ctr">
          <a:solidFill>
            <a:srgbClr val="0642BA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2752913" y="5012960"/>
        <a:ext cx="45290" cy="45290"/>
      </dsp:txXfrm>
    </dsp:sp>
    <dsp:sp modelId="{5E43C972-FE3C-4602-9AF2-CD6C2D7C8109}">
      <dsp:nvSpPr>
        <dsp:cNvPr id="0" name=""/>
        <dsp:cNvSpPr/>
      </dsp:nvSpPr>
      <dsp:spPr>
        <a:xfrm>
          <a:off x="2966105" y="5208289"/>
          <a:ext cx="952734" cy="476367"/>
        </a:xfrm>
        <a:prstGeom prst="roundRect">
          <a:avLst>
            <a:gd name="adj" fmla="val 10000"/>
          </a:avLst>
        </a:prstGeom>
        <a:solidFill>
          <a:srgbClr val="99CCFF"/>
        </a:solidFill>
        <a:ln>
          <a:solidFill>
            <a:srgbClr val="0642BA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>
              <a:solidFill>
                <a:schemeClr val="bg1"/>
              </a:solidFill>
              <a:latin typeface="Century Gothic" panose="020B0502020202020204" pitchFamily="34" charset="0"/>
            </a:rPr>
            <a:t>Mantenimiento </a:t>
          </a:r>
        </a:p>
      </dsp:txBody>
      <dsp:txXfrm>
        <a:off x="2980057" y="5222241"/>
        <a:ext cx="924830" cy="4484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8" y="8"/>
            <a:ext cx="2946573" cy="492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1" tIns="45462" rIns="90921" bIns="45462" numCol="1" anchor="t" anchorCtr="0" compatLnSpc="1">
            <a:prstTxWarp prst="textNoShape">
              <a:avLst/>
            </a:prstTxWarp>
          </a:bodyPr>
          <a:lstStyle>
            <a:lvl1pPr defTabSz="909365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585" y="8"/>
            <a:ext cx="2946573" cy="492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1" tIns="45462" rIns="90921" bIns="45462" numCol="1" anchor="t" anchorCtr="0" compatLnSpc="1">
            <a:prstTxWarp prst="textNoShape">
              <a:avLst/>
            </a:prstTxWarp>
          </a:bodyPr>
          <a:lstStyle>
            <a:lvl1pPr algn="r" defTabSz="909365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47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8" y="9378960"/>
            <a:ext cx="2946573" cy="492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1" tIns="45462" rIns="90921" bIns="45462" numCol="1" anchor="b" anchorCtr="0" compatLnSpc="1">
            <a:prstTxWarp prst="textNoShape">
              <a:avLst/>
            </a:prstTxWarp>
          </a:bodyPr>
          <a:lstStyle>
            <a:lvl1pPr defTabSz="909365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478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585" y="9378960"/>
            <a:ext cx="2946573" cy="492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1" tIns="45462" rIns="90921" bIns="45462" numCol="1" anchor="b" anchorCtr="0" compatLnSpc="1">
            <a:prstTxWarp prst="textNoShape">
              <a:avLst/>
            </a:prstTxWarp>
          </a:bodyPr>
          <a:lstStyle>
            <a:lvl1pPr algn="r" defTabSz="909365">
              <a:defRPr sz="1200">
                <a:latin typeface="Arial" charset="0"/>
              </a:defRPr>
            </a:lvl1pPr>
          </a:lstStyle>
          <a:p>
            <a:fld id="{85D27E9C-7B4F-435A-8C92-1BAF69CACE5E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7231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8" y="2"/>
            <a:ext cx="2946573" cy="97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1" tIns="45462" rIns="90921" bIns="45462" numCol="1" anchor="t" anchorCtr="0" compatLnSpc="1">
            <a:prstTxWarp prst="textNoShape">
              <a:avLst/>
            </a:prstTxWarp>
          </a:bodyPr>
          <a:lstStyle>
            <a:lvl1pPr defTabSz="909365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585" y="8"/>
            <a:ext cx="2946573" cy="492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1" tIns="45462" rIns="90921" bIns="45462" numCol="1" anchor="t" anchorCtr="0" compatLnSpc="1">
            <a:prstTxWarp prst="textNoShape">
              <a:avLst/>
            </a:prstTxWarp>
          </a:bodyPr>
          <a:lstStyle>
            <a:lvl1pPr algn="r" defTabSz="909365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467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3950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46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160" y="4690250"/>
            <a:ext cx="5439357" cy="4441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1" tIns="45462" rIns="90921" bIns="454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46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8" y="9378960"/>
            <a:ext cx="2946573" cy="492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1" tIns="45462" rIns="90921" bIns="45462" numCol="1" anchor="b" anchorCtr="0" compatLnSpc="1">
            <a:prstTxWarp prst="textNoShape">
              <a:avLst/>
            </a:prstTxWarp>
          </a:bodyPr>
          <a:lstStyle>
            <a:lvl1pPr defTabSz="909365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46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585" y="9378960"/>
            <a:ext cx="2946573" cy="492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1" tIns="45462" rIns="90921" bIns="45462" numCol="1" anchor="b" anchorCtr="0" compatLnSpc="1">
            <a:prstTxWarp prst="textNoShape">
              <a:avLst/>
            </a:prstTxWarp>
          </a:bodyPr>
          <a:lstStyle>
            <a:lvl1pPr algn="r" defTabSz="909365">
              <a:defRPr sz="1200">
                <a:latin typeface="Arial" charset="0"/>
              </a:defRPr>
            </a:lvl1pPr>
          </a:lstStyle>
          <a:p>
            <a:fld id="{6BB2FCAA-B9D3-44DA-B391-7F84EA1378ED}" type="slidenum">
              <a:rPr lang="en-US"/>
              <a:pPr/>
              <a:t>‹Nº›</a:t>
            </a:fld>
            <a:endParaRPr lang="en-US"/>
          </a:p>
        </p:txBody>
      </p:sp>
      <p:pic>
        <p:nvPicPr>
          <p:cNvPr id="246792" name="Picture 8" descr="logotipo 0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9836" y="6"/>
            <a:ext cx="2144071" cy="82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6793" name="Rectangle 9"/>
          <p:cNvSpPr>
            <a:spLocks noChangeArrowheads="1"/>
          </p:cNvSpPr>
          <p:nvPr/>
        </p:nvSpPr>
        <p:spPr bwMode="auto">
          <a:xfrm rot="10803149" flipV="1">
            <a:off x="-397441" y="633781"/>
            <a:ext cx="3578527" cy="261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921" tIns="45462" rIns="90921" bIns="45462" anchor="ctr">
            <a:spAutoFit/>
          </a:bodyPr>
          <a:lstStyle/>
          <a:p>
            <a:pPr algn="ctr" defTabSz="909365"/>
            <a:r>
              <a:rPr lang="en-US" sz="1100" b="1" dirty="0">
                <a:solidFill>
                  <a:srgbClr val="996600"/>
                </a:solidFill>
                <a:latin typeface="Arial" charset="0"/>
                <a:ea typeface="Times New Roman" pitchFamily="18" charset="0"/>
                <a:cs typeface="Arial" charset="0"/>
              </a:rPr>
              <a:t>           </a:t>
            </a:r>
            <a:r>
              <a:rPr lang="en-US" sz="800" b="1" dirty="0">
                <a:solidFill>
                  <a:srgbClr val="976900"/>
                </a:solidFill>
                <a:latin typeface="Arial" charset="0"/>
                <a:ea typeface="Times New Roman" pitchFamily="18" charset="0"/>
                <a:cs typeface="Arial" charset="0"/>
              </a:rPr>
              <a:t>RESIDENCIA CALABRIA - KALABRIA EGOITZA</a:t>
            </a:r>
            <a:endParaRPr lang="en-US" sz="800" dirty="0">
              <a:latin typeface="Arial" charset="0"/>
              <a:ea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3387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AF95E91-3D04-4755-AC2B-1355FA18F268}" type="slidenum">
              <a:rPr lang="es-ES" altLang="en-US"/>
              <a:pPr/>
              <a:t>‹Nº›</a:t>
            </a:fld>
            <a:endParaRPr lang="es-ES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AF95E91-3D04-4755-AC2B-1355FA18F268}" type="slidenum">
              <a:rPr lang="es-ES" altLang="en-US"/>
              <a:pPr/>
              <a:t>‹Nº›</a:t>
            </a:fld>
            <a:endParaRPr lang="es-E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7584" y="1524000"/>
            <a:ext cx="7992566" cy="461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dirty="0"/>
              <a:t>Haga clic para modificar el estilo de texto del patrón</a:t>
            </a:r>
          </a:p>
          <a:p>
            <a:pPr lvl="1"/>
            <a:r>
              <a:rPr lang="es-ES" altLang="en-US" dirty="0"/>
              <a:t>Segundo nivel</a:t>
            </a:r>
          </a:p>
          <a:p>
            <a:pPr lvl="2"/>
            <a:r>
              <a:rPr lang="es-ES" altLang="en-US" dirty="0"/>
              <a:t>Tercer nivel</a:t>
            </a:r>
          </a:p>
          <a:p>
            <a:pPr lvl="3"/>
            <a:r>
              <a:rPr lang="es-ES" altLang="en-US" dirty="0"/>
              <a:t>Cuarto nivel</a:t>
            </a:r>
          </a:p>
          <a:p>
            <a:pPr lvl="4"/>
            <a:r>
              <a:rPr lang="es-ES" altLang="en-US" dirty="0"/>
              <a:t>Quinto nivel</a:t>
            </a:r>
          </a:p>
        </p:txBody>
      </p:sp>
      <p:sp>
        <p:nvSpPr>
          <p:cNvPr id="204814" name="Rectangle 14"/>
          <p:cNvSpPr>
            <a:spLocks noChangeArrowheads="1"/>
          </p:cNvSpPr>
          <p:nvPr/>
        </p:nvSpPr>
        <p:spPr bwMode="auto">
          <a:xfrm>
            <a:off x="4479925" y="3246438"/>
            <a:ext cx="1460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s-ES"/>
          </a:p>
        </p:txBody>
      </p:sp>
      <p:sp>
        <p:nvSpPr>
          <p:cNvPr id="204826" name="Rectangle 26"/>
          <p:cNvSpPr>
            <a:spLocks noChangeArrowheads="1"/>
          </p:cNvSpPr>
          <p:nvPr userDrawn="1"/>
        </p:nvSpPr>
        <p:spPr bwMode="auto">
          <a:xfrm>
            <a:off x="3810000" y="3094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s-ES"/>
          </a:p>
        </p:txBody>
      </p:sp>
      <p:sp>
        <p:nvSpPr>
          <p:cNvPr id="14" name="Rectangle 3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40650" y="6477000"/>
            <a:ext cx="1150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0A56A4"/>
                </a:solidFill>
                <a:latin typeface="Frutiger LT 45 Light" panose="020B0403030504020204" pitchFamily="34" charset="0"/>
              </a:defRPr>
            </a:lvl1pPr>
          </a:lstStyle>
          <a:p>
            <a:pPr>
              <a:defRPr/>
            </a:pPr>
            <a:fld id="{841552DD-64A8-4068-95A4-7E322D52DA76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15" name="Rectangle 47"/>
          <p:cNvSpPr>
            <a:spLocks noChangeArrowheads="1"/>
          </p:cNvSpPr>
          <p:nvPr userDrawn="1"/>
        </p:nvSpPr>
        <p:spPr bwMode="auto">
          <a:xfrm>
            <a:off x="0" y="0"/>
            <a:ext cx="9144000" cy="981075"/>
          </a:xfrm>
          <a:prstGeom prst="rect">
            <a:avLst/>
          </a:prstGeom>
          <a:solidFill>
            <a:srgbClr val="0A56A4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bg1"/>
                </a:solidFill>
                <a:latin typeface="Frutiger LT 45 Light" pitchFamily="34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bg1"/>
                </a:solidFill>
                <a:latin typeface="Frutiger LT 45 Light" pitchFamily="34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bg1"/>
                </a:solidFill>
                <a:latin typeface="Frutiger LT 45 Light" pitchFamily="34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bg1"/>
                </a:solidFill>
                <a:latin typeface="Frutiger LT 45 Light" pitchFamily="34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bg1"/>
                </a:solidFill>
                <a:latin typeface="Frutiger LT 45 Ligh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Frutiger LT 45 Ligh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Frutiger LT 45 Ligh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Frutiger LT 45 Ligh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Frutiger LT 45 Light" pitchFamily="34" charset="0"/>
                <a:cs typeface="Arial" charset="0"/>
              </a:defRPr>
            </a:lvl9pPr>
          </a:lstStyle>
          <a:p>
            <a:pPr eaLnBrk="1" hangingPunct="1"/>
            <a:endParaRPr lang="es-ES" altLang="es-ES"/>
          </a:p>
        </p:txBody>
      </p:sp>
      <p:pic>
        <p:nvPicPr>
          <p:cNvPr id="5125" name="Picture 5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73777"/>
            <a:ext cx="1798513" cy="633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1 Título"/>
          <p:cNvSpPr txBox="1">
            <a:spLocks/>
          </p:cNvSpPr>
          <p:nvPr userDrawn="1"/>
        </p:nvSpPr>
        <p:spPr>
          <a:xfrm>
            <a:off x="395536" y="260648"/>
            <a:ext cx="8087816" cy="533400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Frutiger LT 45 Light" panose="020B0403030504020204" pitchFamily="34" charset="0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Verdana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Verdana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Verdana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Verdana" pitchFamily="34" charset="0"/>
              </a:defRPr>
            </a:lvl9pPr>
          </a:lstStyle>
          <a:p>
            <a:endParaRPr lang="es-ES" kern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6" r:id="rId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4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4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4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4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4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3" grpId="0" build="p">
        <p:tmplLst>
          <p:tmpl lvl="1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48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48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48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48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48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000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000">
          <a:solidFill>
            <a:schemeClr val="accent1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000">
          <a:solidFill>
            <a:schemeClr val="accent1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000">
          <a:solidFill>
            <a:schemeClr val="accent1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000">
          <a:solidFill>
            <a:schemeClr val="accent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accent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accent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accent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accent1"/>
          </a:solidFill>
          <a:latin typeface="Verdana" pitchFamily="34" charset="0"/>
        </a:defRPr>
      </a:lvl9pPr>
    </p:titleStyle>
    <p:bodyStyle>
      <a:lvl1pPr marL="342900" indent="-342900" algn="just" rtl="0" fontAlgn="base">
        <a:spcBef>
          <a:spcPct val="20000"/>
        </a:spcBef>
        <a:spcAft>
          <a:spcPct val="0"/>
        </a:spcAft>
        <a:buClr>
          <a:srgbClr val="0A56A4"/>
        </a:buClr>
        <a:buSzPct val="65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just" rtl="0" fontAlgn="base">
        <a:spcBef>
          <a:spcPct val="20000"/>
        </a:spcBef>
        <a:spcAft>
          <a:spcPct val="0"/>
        </a:spcAft>
        <a:buClr>
          <a:srgbClr val="4D4D4D"/>
        </a:buClr>
        <a:buSzPct val="60000"/>
        <a:buFont typeface="Wingdings" pitchFamily="2" charset="2"/>
        <a:buChar char="q"/>
        <a:defRPr sz="1600">
          <a:solidFill>
            <a:schemeClr val="tx1"/>
          </a:solidFill>
          <a:latin typeface="+mn-lt"/>
        </a:defRPr>
      </a:lvl2pPr>
      <a:lvl3pPr marL="1022350" indent="-350838" algn="just" rtl="0" fontAlgn="base">
        <a:spcBef>
          <a:spcPct val="20000"/>
        </a:spcBef>
        <a:spcAft>
          <a:spcPct val="0"/>
        </a:spcAft>
        <a:buClr>
          <a:srgbClr val="0A56A4"/>
        </a:buClr>
        <a:buSzPct val="65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3pPr>
      <a:lvl4pPr marL="1339850" indent="-315913" algn="just" rtl="0" fontAlgn="base">
        <a:spcBef>
          <a:spcPct val="20000"/>
        </a:spcBef>
        <a:spcAft>
          <a:spcPct val="0"/>
        </a:spcAft>
        <a:buClr>
          <a:srgbClr val="4D4D4D"/>
        </a:buClr>
        <a:buSzPct val="70000"/>
        <a:buFont typeface="Wingdings" pitchFamily="2" charset="2"/>
        <a:buChar char="q"/>
        <a:defRPr sz="1600">
          <a:solidFill>
            <a:schemeClr val="tx1"/>
          </a:solidFill>
          <a:latin typeface="+mn-lt"/>
        </a:defRPr>
      </a:lvl4pPr>
      <a:lvl5pPr marL="1681163" indent="-339725" algn="just" rtl="0" fontAlgn="base">
        <a:spcBef>
          <a:spcPct val="20000"/>
        </a:spcBef>
        <a:spcAft>
          <a:spcPct val="0"/>
        </a:spcAft>
        <a:buClr>
          <a:srgbClr val="0A56A4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just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just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just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just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406CF5A3-1B35-4E08-8331-7A308A287F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ES" sz="4000" dirty="0">
              <a:latin typeface="Baskerville Old Face" panose="02020602080505020303" pitchFamily="18" charset="0"/>
            </a:endParaRPr>
          </a:p>
          <a:p>
            <a:pPr marL="0" indent="0" algn="ctr">
              <a:buNone/>
            </a:pPr>
            <a:endParaRPr lang="es-ES" sz="4000" dirty="0">
              <a:latin typeface="Baskerville Old Face" panose="02020602080505020303" pitchFamily="18" charset="0"/>
            </a:endParaRP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38A8A0D7-90DF-42F1-8350-AFD78CFE75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62249723"/>
              </p:ext>
            </p:extLst>
          </p:nvPr>
        </p:nvGraphicFramePr>
        <p:xfrm>
          <a:off x="538662" y="1052736"/>
          <a:ext cx="8280598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CE37FE6A-2FAE-4696-897A-12EBFC45E2A9}"/>
              </a:ext>
            </a:extLst>
          </p:cNvPr>
          <p:cNvCxnSpPr>
            <a:cxnSpLocks/>
          </p:cNvCxnSpPr>
          <p:nvPr/>
        </p:nvCxnSpPr>
        <p:spPr>
          <a:xfrm flipV="1">
            <a:off x="1863552" y="3212976"/>
            <a:ext cx="620216" cy="634866"/>
          </a:xfrm>
          <a:prstGeom prst="line">
            <a:avLst/>
          </a:prstGeom>
          <a:noFill/>
          <a:ln w="9525" cap="flat" cmpd="sng" algn="ctr">
            <a:solidFill>
              <a:srgbClr val="0642BA"/>
            </a:solidFill>
            <a:prstDash val="solid"/>
          </a:ln>
          <a:effectLst/>
        </p:spPr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EB6D62F3-EBED-4AD8-B045-EEE0E1873144}"/>
              </a:ext>
            </a:extLst>
          </p:cNvPr>
          <p:cNvCxnSpPr/>
          <p:nvPr/>
        </p:nvCxnSpPr>
        <p:spPr>
          <a:xfrm>
            <a:off x="1871700" y="3847842"/>
            <a:ext cx="720080" cy="1368152"/>
          </a:xfrm>
          <a:prstGeom prst="line">
            <a:avLst/>
          </a:prstGeom>
          <a:noFill/>
          <a:ln w="9525" cap="flat" cmpd="sng" algn="ctr">
            <a:solidFill>
              <a:srgbClr val="0642BA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3261647530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24"/>
</p:tagLst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Personalizado 1">
      <a:majorFont>
        <a:latin typeface="Frutiger LT 45 Light"/>
        <a:ea typeface=""/>
        <a:cs typeface=""/>
      </a:majorFont>
      <a:minorFont>
        <a:latin typeface="Frutiger LT 45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17896</TotalTime>
  <Words>40</Words>
  <Application>Microsoft Office PowerPoint</Application>
  <PresentationFormat>Presentación en pantalla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Baskerville Old Face</vt:lpstr>
      <vt:lpstr>Century Gothic</vt:lpstr>
      <vt:lpstr>Frugal Sans</vt:lpstr>
      <vt:lpstr>Frutiger LT 45 Light</vt:lpstr>
      <vt:lpstr>Verdana</vt:lpstr>
      <vt:lpstr>Wingdings</vt:lpstr>
      <vt:lpstr>Edge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YOSU ALDA</dc:creator>
  <cp:lastModifiedBy>Eneritz Agirre</cp:lastModifiedBy>
  <cp:revision>1124</cp:revision>
  <cp:lastPrinted>2020-03-12T16:08:11Z</cp:lastPrinted>
  <dcterms:created xsi:type="dcterms:W3CDTF">2004-02-15T17:41:42Z</dcterms:created>
  <dcterms:modified xsi:type="dcterms:W3CDTF">2022-03-16T10:40:23Z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