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5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atz Alonso" userId="e80719ba-b872-4678-893a-fc587e890d8d" providerId="ADAL" clId="{F35D87B3-BAED-47E8-8567-495C99DAE4E7}"/>
    <pc:docChg chg="undo custSel modSld">
      <pc:chgData name="Olatz Alonso" userId="e80719ba-b872-4678-893a-fc587e890d8d" providerId="ADAL" clId="{F35D87B3-BAED-47E8-8567-495C99DAE4E7}" dt="2022-03-02T16:52:43.848" v="196" actId="403"/>
      <pc:docMkLst>
        <pc:docMk/>
      </pc:docMkLst>
      <pc:sldChg chg="addSp delSp modSp mod">
        <pc:chgData name="Olatz Alonso" userId="e80719ba-b872-4678-893a-fc587e890d8d" providerId="ADAL" clId="{F35D87B3-BAED-47E8-8567-495C99DAE4E7}" dt="2022-03-02T16:52:43.848" v="196" actId="403"/>
        <pc:sldMkLst>
          <pc:docMk/>
          <pc:sldMk cId="702620587" sldId="260"/>
        </pc:sldMkLst>
        <pc:spChg chg="mod">
          <ac:chgData name="Olatz Alonso" userId="e80719ba-b872-4678-893a-fc587e890d8d" providerId="ADAL" clId="{F35D87B3-BAED-47E8-8567-495C99DAE4E7}" dt="2022-03-02T16:52:20.667" v="194" actId="14100"/>
          <ac:spMkLst>
            <pc:docMk/>
            <pc:sldMk cId="702620587" sldId="260"/>
            <ac:spMk id="6" creationId="{A9F9067C-F3C8-408A-BD8B-1163F332D9E2}"/>
          </ac:spMkLst>
        </pc:spChg>
        <pc:spChg chg="mod">
          <ac:chgData name="Olatz Alonso" userId="e80719ba-b872-4678-893a-fc587e890d8d" providerId="ADAL" clId="{F35D87B3-BAED-47E8-8567-495C99DAE4E7}" dt="2022-03-02T16:52:20.667" v="194" actId="14100"/>
          <ac:spMkLst>
            <pc:docMk/>
            <pc:sldMk cId="702620587" sldId="260"/>
            <ac:spMk id="7" creationId="{BA3096CD-4D75-469D-81F6-02C5D2E4F8F7}"/>
          </ac:spMkLst>
        </pc:spChg>
        <pc:spChg chg="mod">
          <ac:chgData name="Olatz Alonso" userId="e80719ba-b872-4678-893a-fc587e890d8d" providerId="ADAL" clId="{F35D87B3-BAED-47E8-8567-495C99DAE4E7}" dt="2022-03-02T16:52:20.667" v="194" actId="14100"/>
          <ac:spMkLst>
            <pc:docMk/>
            <pc:sldMk cId="702620587" sldId="260"/>
            <ac:spMk id="8" creationId="{F5925D6A-752F-427C-A49F-010F8335A172}"/>
          </ac:spMkLst>
        </pc:spChg>
        <pc:spChg chg="mod">
          <ac:chgData name="Olatz Alonso" userId="e80719ba-b872-4678-893a-fc587e890d8d" providerId="ADAL" clId="{F35D87B3-BAED-47E8-8567-495C99DAE4E7}" dt="2022-03-02T16:52:20.667" v="194" actId="14100"/>
          <ac:spMkLst>
            <pc:docMk/>
            <pc:sldMk cId="702620587" sldId="260"/>
            <ac:spMk id="9" creationId="{1A2087ED-7E98-4450-91D0-59E32A730D18}"/>
          </ac:spMkLst>
        </pc:spChg>
        <pc:spChg chg="mod">
          <ac:chgData name="Olatz Alonso" userId="e80719ba-b872-4678-893a-fc587e890d8d" providerId="ADAL" clId="{F35D87B3-BAED-47E8-8567-495C99DAE4E7}" dt="2022-03-02T16:45:13.006" v="153" actId="1076"/>
          <ac:spMkLst>
            <pc:docMk/>
            <pc:sldMk cId="702620587" sldId="260"/>
            <ac:spMk id="29" creationId="{7E0B2A5B-D424-4F34-9D34-91F486286BDF}"/>
          </ac:spMkLst>
        </pc:spChg>
        <pc:spChg chg="add mod">
          <ac:chgData name="Olatz Alonso" userId="e80719ba-b872-4678-893a-fc587e890d8d" providerId="ADAL" clId="{F35D87B3-BAED-47E8-8567-495C99DAE4E7}" dt="2022-03-02T16:52:43.848" v="196" actId="403"/>
          <ac:spMkLst>
            <pc:docMk/>
            <pc:sldMk cId="702620587" sldId="260"/>
            <ac:spMk id="45" creationId="{E82680E5-4686-479E-BCBF-668D9FAA2EE1}"/>
          </ac:spMkLst>
        </pc:spChg>
        <pc:cxnChg chg="add del mod">
          <ac:chgData name="Olatz Alonso" userId="e80719ba-b872-4678-893a-fc587e890d8d" providerId="ADAL" clId="{F35D87B3-BAED-47E8-8567-495C99DAE4E7}" dt="2022-03-02T16:45:52.968" v="162" actId="478"/>
          <ac:cxnSpMkLst>
            <pc:docMk/>
            <pc:sldMk cId="702620587" sldId="260"/>
            <ac:cxnSpMk id="4" creationId="{AF43E1C0-63B9-4F09-8D63-2B7E9B2DD4B6}"/>
          </ac:cxnSpMkLst>
        </pc:cxnChg>
        <pc:cxnChg chg="mod">
          <ac:chgData name="Olatz Alonso" userId="e80719ba-b872-4678-893a-fc587e890d8d" providerId="ADAL" clId="{F35D87B3-BAED-47E8-8567-495C99DAE4E7}" dt="2022-03-02T16:52:25.130" v="195" actId="14100"/>
          <ac:cxnSpMkLst>
            <pc:docMk/>
            <pc:sldMk cId="702620587" sldId="260"/>
            <ac:cxnSpMk id="35" creationId="{0166D70E-A56D-4522-A4BC-F0CF3E09A10F}"/>
          </ac:cxnSpMkLst>
        </pc:cxnChg>
        <pc:cxnChg chg="del mod">
          <ac:chgData name="Olatz Alonso" userId="e80719ba-b872-4678-893a-fc587e890d8d" providerId="ADAL" clId="{F35D87B3-BAED-47E8-8567-495C99DAE4E7}" dt="2022-03-02T16:49:31.304" v="171" actId="478"/>
          <ac:cxnSpMkLst>
            <pc:docMk/>
            <pc:sldMk cId="702620587" sldId="260"/>
            <ac:cxnSpMk id="36" creationId="{9B5B98E2-D8CD-4AE1-9ED6-F4177BA803A4}"/>
          </ac:cxnSpMkLst>
        </pc:cxnChg>
        <pc:cxnChg chg="del mod">
          <ac:chgData name="Olatz Alonso" userId="e80719ba-b872-4678-893a-fc587e890d8d" providerId="ADAL" clId="{F35D87B3-BAED-47E8-8567-495C99DAE4E7}" dt="2022-03-02T16:49:28.627" v="170" actId="478"/>
          <ac:cxnSpMkLst>
            <pc:docMk/>
            <pc:sldMk cId="702620587" sldId="260"/>
            <ac:cxnSpMk id="37" creationId="{991437F7-A6F0-4BC7-ACE9-87219FEB1A4C}"/>
          </ac:cxnSpMkLst>
        </pc:cxnChg>
        <pc:cxnChg chg="mod">
          <ac:chgData name="Olatz Alonso" userId="e80719ba-b872-4678-893a-fc587e890d8d" providerId="ADAL" clId="{F35D87B3-BAED-47E8-8567-495C99DAE4E7}" dt="2022-03-02T16:52:20.667" v="194" actId="14100"/>
          <ac:cxnSpMkLst>
            <pc:docMk/>
            <pc:sldMk cId="702620587" sldId="260"/>
            <ac:cxnSpMk id="38" creationId="{F638B62D-1F6C-4EC6-9394-30889D73F35B}"/>
          </ac:cxnSpMkLst>
        </pc:cxnChg>
        <pc:cxnChg chg="del mod">
          <ac:chgData name="Olatz Alonso" userId="e80719ba-b872-4678-893a-fc587e890d8d" providerId="ADAL" clId="{F35D87B3-BAED-47E8-8567-495C99DAE4E7}" dt="2022-03-02T16:37:15.316" v="83" actId="478"/>
          <ac:cxnSpMkLst>
            <pc:docMk/>
            <pc:sldMk cId="702620587" sldId="260"/>
            <ac:cxnSpMk id="42" creationId="{C3F15D53-F67B-4F60-B74F-20FE837B2CBB}"/>
          </ac:cxnSpMkLst>
        </pc:cxnChg>
        <pc:cxnChg chg="add mod">
          <ac:chgData name="Olatz Alonso" userId="e80719ba-b872-4678-893a-fc587e890d8d" providerId="ADAL" clId="{F35D87B3-BAED-47E8-8567-495C99DAE4E7}" dt="2022-03-02T16:45:17.110" v="154" actId="14100"/>
          <ac:cxnSpMkLst>
            <pc:docMk/>
            <pc:sldMk cId="702620587" sldId="260"/>
            <ac:cxnSpMk id="46" creationId="{D3B9395C-BD78-4CBA-93DD-C68A3D2529D4}"/>
          </ac:cxnSpMkLst>
        </pc:cxnChg>
        <pc:cxnChg chg="add mod">
          <ac:chgData name="Olatz Alonso" userId="e80719ba-b872-4678-893a-fc587e890d8d" providerId="ADAL" clId="{F35D87B3-BAED-47E8-8567-495C99DAE4E7}" dt="2022-03-02T16:45:33.505" v="158" actId="14100"/>
          <ac:cxnSpMkLst>
            <pc:docMk/>
            <pc:sldMk cId="702620587" sldId="260"/>
            <ac:cxnSpMk id="51" creationId="{63308921-8C9A-4DC1-A4DA-4233B1829BDF}"/>
          </ac:cxnSpMkLst>
        </pc:cxnChg>
        <pc:cxnChg chg="add del mod">
          <ac:chgData name="Olatz Alonso" userId="e80719ba-b872-4678-893a-fc587e890d8d" providerId="ADAL" clId="{F35D87B3-BAED-47E8-8567-495C99DAE4E7}" dt="2022-03-02T16:49:26.632" v="169" actId="478"/>
          <ac:cxnSpMkLst>
            <pc:docMk/>
            <pc:sldMk cId="702620587" sldId="260"/>
            <ac:cxnSpMk id="53" creationId="{3A0A0629-EF70-4C4F-963C-14A58BE0910B}"/>
          </ac:cxnSpMkLst>
        </pc:cxnChg>
        <pc:cxnChg chg="add mod">
          <ac:chgData name="Olatz Alonso" userId="e80719ba-b872-4678-893a-fc587e890d8d" providerId="ADAL" clId="{F35D87B3-BAED-47E8-8567-495C99DAE4E7}" dt="2022-03-02T16:52:20.667" v="194" actId="14100"/>
          <ac:cxnSpMkLst>
            <pc:docMk/>
            <pc:sldMk cId="702620587" sldId="260"/>
            <ac:cxnSpMk id="62" creationId="{577C6738-B182-4B16-A98D-409525B46253}"/>
          </ac:cxnSpMkLst>
        </pc:cxnChg>
        <pc:cxnChg chg="add mod">
          <ac:chgData name="Olatz Alonso" userId="e80719ba-b872-4678-893a-fc587e890d8d" providerId="ADAL" clId="{F35D87B3-BAED-47E8-8567-495C99DAE4E7}" dt="2022-03-02T16:52:20.667" v="194" actId="14100"/>
          <ac:cxnSpMkLst>
            <pc:docMk/>
            <pc:sldMk cId="702620587" sldId="260"/>
            <ac:cxnSpMk id="64" creationId="{2A71F8AD-CEF6-4A1B-8BF3-C980EFF85E4D}"/>
          </ac:cxnSpMkLst>
        </pc:cxnChg>
        <pc:cxnChg chg="add mod">
          <ac:chgData name="Olatz Alonso" userId="e80719ba-b872-4678-893a-fc587e890d8d" providerId="ADAL" clId="{F35D87B3-BAED-47E8-8567-495C99DAE4E7}" dt="2022-03-02T16:52:20.667" v="194" actId="14100"/>
          <ac:cxnSpMkLst>
            <pc:docMk/>
            <pc:sldMk cId="702620587" sldId="260"/>
            <ac:cxnSpMk id="68" creationId="{B9CFD172-0BDF-4283-8C81-74254FC2BDE5}"/>
          </ac:cxnSpMkLst>
        </pc:cxnChg>
      </pc:sldChg>
    </pc:docChg>
  </pc:docChgLst>
  <pc:docChgLst>
    <pc:chgData name="Olatz Alonso" userId="e80719ba-b872-4678-893a-fc587e890d8d" providerId="ADAL" clId="{E0DFD2DD-F0B2-41AE-8AE8-37D9550262E3}"/>
    <pc:docChg chg="modSld">
      <pc:chgData name="Olatz Alonso" userId="e80719ba-b872-4678-893a-fc587e890d8d" providerId="ADAL" clId="{E0DFD2DD-F0B2-41AE-8AE8-37D9550262E3}" dt="2022-03-14T15:39:53.034" v="16" actId="20577"/>
      <pc:docMkLst>
        <pc:docMk/>
      </pc:docMkLst>
      <pc:sldChg chg="modSp mod">
        <pc:chgData name="Olatz Alonso" userId="e80719ba-b872-4678-893a-fc587e890d8d" providerId="ADAL" clId="{E0DFD2DD-F0B2-41AE-8AE8-37D9550262E3}" dt="2022-03-14T15:39:53.034" v="16" actId="20577"/>
        <pc:sldMkLst>
          <pc:docMk/>
          <pc:sldMk cId="1072013192" sldId="265"/>
        </pc:sldMkLst>
        <pc:spChg chg="mod">
          <ac:chgData name="Olatz Alonso" userId="e80719ba-b872-4678-893a-fc587e890d8d" providerId="ADAL" clId="{E0DFD2DD-F0B2-41AE-8AE8-37D9550262E3}" dt="2022-03-14T15:39:53.034" v="16" actId="20577"/>
          <ac:spMkLst>
            <pc:docMk/>
            <pc:sldMk cId="1072013192" sldId="265"/>
            <ac:spMk id="5" creationId="{C5A0BF8C-5A69-4FBE-B765-C7A46B221E24}"/>
          </ac:spMkLst>
        </pc:spChg>
      </pc:sldChg>
    </pc:docChg>
  </pc:docChgLst>
  <pc:docChgLst>
    <pc:chgData name="Olatz Alonso" userId="e80719ba-b872-4678-893a-fc587e890d8d" providerId="ADAL" clId="{0178C681-736D-4AD6-B366-8832CF83CC3E}"/>
    <pc:docChg chg="undo custSel addSld delSld modSld">
      <pc:chgData name="Olatz Alonso" userId="e80719ba-b872-4678-893a-fc587e890d8d" providerId="ADAL" clId="{0178C681-736D-4AD6-B366-8832CF83CC3E}" dt="2022-03-01T14:18:42.709" v="793" actId="20577"/>
      <pc:docMkLst>
        <pc:docMk/>
      </pc:docMkLst>
      <pc:sldChg chg="modSp mod">
        <pc:chgData name="Olatz Alonso" userId="e80719ba-b872-4678-893a-fc587e890d8d" providerId="ADAL" clId="{0178C681-736D-4AD6-B366-8832CF83CC3E}" dt="2022-03-01T14:00:15.281" v="746" actId="1076"/>
        <pc:sldMkLst>
          <pc:docMk/>
          <pc:sldMk cId="1377739932" sldId="256"/>
        </pc:sldMkLst>
        <pc:spChg chg="mod">
          <ac:chgData name="Olatz Alonso" userId="e80719ba-b872-4678-893a-fc587e890d8d" providerId="ADAL" clId="{0178C681-736D-4AD6-B366-8832CF83CC3E}" dt="2022-03-01T14:00:15.281" v="746" actId="1076"/>
          <ac:spMkLst>
            <pc:docMk/>
            <pc:sldMk cId="1377739932" sldId="256"/>
            <ac:spMk id="28" creationId="{0EAD09F7-DFDE-4355-BAD0-EAC0CFEBB9FB}"/>
          </ac:spMkLst>
        </pc:spChg>
        <pc:cxnChg chg="mod">
          <ac:chgData name="Olatz Alonso" userId="e80719ba-b872-4678-893a-fc587e890d8d" providerId="ADAL" clId="{0178C681-736D-4AD6-B366-8832CF83CC3E}" dt="2022-03-01T14:00:15.281" v="746" actId="1076"/>
          <ac:cxnSpMkLst>
            <pc:docMk/>
            <pc:sldMk cId="1377739932" sldId="256"/>
            <ac:cxnSpMk id="32" creationId="{71BD0D13-9988-4991-BC84-2896D32A704C}"/>
          </ac:cxnSpMkLst>
        </pc:cxnChg>
      </pc:sldChg>
      <pc:sldChg chg="modSp mod">
        <pc:chgData name="Olatz Alonso" userId="e80719ba-b872-4678-893a-fc587e890d8d" providerId="ADAL" clId="{0178C681-736D-4AD6-B366-8832CF83CC3E}" dt="2022-03-01T14:01:04.874" v="759" actId="113"/>
        <pc:sldMkLst>
          <pc:docMk/>
          <pc:sldMk cId="2497436995" sldId="257"/>
        </pc:sldMkLst>
        <pc:spChg chg="mod">
          <ac:chgData name="Olatz Alonso" userId="e80719ba-b872-4678-893a-fc587e890d8d" providerId="ADAL" clId="{0178C681-736D-4AD6-B366-8832CF83CC3E}" dt="2022-03-01T14:01:04.874" v="759" actId="113"/>
          <ac:spMkLst>
            <pc:docMk/>
            <pc:sldMk cId="2497436995" sldId="257"/>
            <ac:spMk id="4" creationId="{75B30035-ADC8-4521-B293-E2837D2F6A3D}"/>
          </ac:spMkLst>
        </pc:spChg>
        <pc:spChg chg="mod">
          <ac:chgData name="Olatz Alonso" userId="e80719ba-b872-4678-893a-fc587e890d8d" providerId="ADAL" clId="{0178C681-736D-4AD6-B366-8832CF83CC3E}" dt="2022-03-01T13:59:33.687" v="732" actId="20577"/>
          <ac:spMkLst>
            <pc:docMk/>
            <pc:sldMk cId="2497436995" sldId="257"/>
            <ac:spMk id="20" creationId="{B80AAA50-B0B1-4EC8-A6D3-03D812548DE9}"/>
          </ac:spMkLst>
        </pc:spChg>
        <pc:spChg chg="mod">
          <ac:chgData name="Olatz Alonso" userId="e80719ba-b872-4678-893a-fc587e890d8d" providerId="ADAL" clId="{0178C681-736D-4AD6-B366-8832CF83CC3E}" dt="2022-03-01T13:59:30.156" v="731" actId="20577"/>
          <ac:spMkLst>
            <pc:docMk/>
            <pc:sldMk cId="2497436995" sldId="257"/>
            <ac:spMk id="21" creationId="{720C538B-C7A5-4790-8248-61B81D71C415}"/>
          </ac:spMkLst>
        </pc:spChg>
        <pc:spChg chg="mod">
          <ac:chgData name="Olatz Alonso" userId="e80719ba-b872-4678-893a-fc587e890d8d" providerId="ADAL" clId="{0178C681-736D-4AD6-B366-8832CF83CC3E}" dt="2022-03-01T13:59:23.175" v="730" actId="20577"/>
          <ac:spMkLst>
            <pc:docMk/>
            <pc:sldMk cId="2497436995" sldId="257"/>
            <ac:spMk id="22" creationId="{56E41225-D494-4F6C-A775-34AE02570E5D}"/>
          </ac:spMkLst>
        </pc:spChg>
        <pc:spChg chg="mod">
          <ac:chgData name="Olatz Alonso" userId="e80719ba-b872-4678-893a-fc587e890d8d" providerId="ADAL" clId="{0178C681-736D-4AD6-B366-8832CF83CC3E}" dt="2022-03-01T13:59:41.546" v="745" actId="113"/>
          <ac:spMkLst>
            <pc:docMk/>
            <pc:sldMk cId="2497436995" sldId="257"/>
            <ac:spMk id="23" creationId="{7AE6262B-6344-4243-A12A-8900385F41DA}"/>
          </ac:spMkLst>
        </pc:spChg>
        <pc:cxnChg chg="mod">
          <ac:chgData name="Olatz Alonso" userId="e80719ba-b872-4678-893a-fc587e890d8d" providerId="ADAL" clId="{0178C681-736D-4AD6-B366-8832CF83CC3E}" dt="2022-03-01T13:59:05.859" v="709" actId="13822"/>
          <ac:cxnSpMkLst>
            <pc:docMk/>
            <pc:sldMk cId="2497436995" sldId="257"/>
            <ac:cxnSpMk id="68" creationId="{B1EF2932-FC6B-4872-848B-90F322BDA135}"/>
          </ac:cxnSpMkLst>
        </pc:cxnChg>
        <pc:cxnChg chg="mod">
          <ac:chgData name="Olatz Alonso" userId="e80719ba-b872-4678-893a-fc587e890d8d" providerId="ADAL" clId="{0178C681-736D-4AD6-B366-8832CF83CC3E}" dt="2022-03-01T13:59:05.859" v="709" actId="13822"/>
          <ac:cxnSpMkLst>
            <pc:docMk/>
            <pc:sldMk cId="2497436995" sldId="257"/>
            <ac:cxnSpMk id="74" creationId="{AF29FB2B-848A-445C-82B8-2D63846B4177}"/>
          </ac:cxnSpMkLst>
        </pc:cxnChg>
        <pc:cxnChg chg="mod">
          <ac:chgData name="Olatz Alonso" userId="e80719ba-b872-4678-893a-fc587e890d8d" providerId="ADAL" clId="{0178C681-736D-4AD6-B366-8832CF83CC3E}" dt="2022-03-01T13:59:05.859" v="709" actId="13822"/>
          <ac:cxnSpMkLst>
            <pc:docMk/>
            <pc:sldMk cId="2497436995" sldId="257"/>
            <ac:cxnSpMk id="76" creationId="{8260E643-EB8C-49E6-A31F-386D1D631086}"/>
          </ac:cxnSpMkLst>
        </pc:cxnChg>
        <pc:cxnChg chg="mod">
          <ac:chgData name="Olatz Alonso" userId="e80719ba-b872-4678-893a-fc587e890d8d" providerId="ADAL" clId="{0178C681-736D-4AD6-B366-8832CF83CC3E}" dt="2022-03-01T13:59:05.859" v="709" actId="13822"/>
          <ac:cxnSpMkLst>
            <pc:docMk/>
            <pc:sldMk cId="2497436995" sldId="257"/>
            <ac:cxnSpMk id="78" creationId="{1E20B83E-9413-4158-A574-81F7747121BD}"/>
          </ac:cxnSpMkLst>
        </pc:cxnChg>
      </pc:sldChg>
      <pc:sldChg chg="addSp modSp mod">
        <pc:chgData name="Olatz Alonso" userId="e80719ba-b872-4678-893a-fc587e890d8d" providerId="ADAL" clId="{0178C681-736D-4AD6-B366-8832CF83CC3E}" dt="2022-03-01T14:06:20.899" v="771"/>
        <pc:sldMkLst>
          <pc:docMk/>
          <pc:sldMk cId="682084617" sldId="258"/>
        </pc:sldMkLst>
        <pc:spChg chg="mod">
          <ac:chgData name="Olatz Alonso" userId="e80719ba-b872-4678-893a-fc587e890d8d" providerId="ADAL" clId="{0178C681-736D-4AD6-B366-8832CF83CC3E}" dt="2022-03-01T14:01:32.522" v="760" actId="20577"/>
          <ac:spMkLst>
            <pc:docMk/>
            <pc:sldMk cId="682084617" sldId="258"/>
            <ac:spMk id="63" creationId="{499C29BA-C3C6-4383-8A3D-87EF2436C933}"/>
          </ac:spMkLst>
        </pc:spChg>
        <pc:picChg chg="add mod">
          <ac:chgData name="Olatz Alonso" userId="e80719ba-b872-4678-893a-fc587e890d8d" providerId="ADAL" clId="{0178C681-736D-4AD6-B366-8832CF83CC3E}" dt="2022-03-01T14:06:20.899" v="771"/>
          <ac:picMkLst>
            <pc:docMk/>
            <pc:sldMk cId="682084617" sldId="258"/>
            <ac:picMk id="45" creationId="{3CF88656-0455-476A-B769-5E75F2DAE289}"/>
          </ac:picMkLst>
        </pc:picChg>
      </pc:sldChg>
      <pc:sldChg chg="modSp mod">
        <pc:chgData name="Olatz Alonso" userId="e80719ba-b872-4678-893a-fc587e890d8d" providerId="ADAL" clId="{0178C681-736D-4AD6-B366-8832CF83CC3E}" dt="2022-03-01T14:18:42.709" v="793" actId="20577"/>
        <pc:sldMkLst>
          <pc:docMk/>
          <pc:sldMk cId="3793404685" sldId="259"/>
        </pc:sldMkLst>
        <pc:spChg chg="mod">
          <ac:chgData name="Olatz Alonso" userId="e80719ba-b872-4678-893a-fc587e890d8d" providerId="ADAL" clId="{0178C681-736D-4AD6-B366-8832CF83CC3E}" dt="2022-03-01T13:58:48.967" v="707" actId="20577"/>
          <ac:spMkLst>
            <pc:docMk/>
            <pc:sldMk cId="3793404685" sldId="259"/>
            <ac:spMk id="17" creationId="{D86B2E3A-DD66-47C8-94AF-3B53B31A2C51}"/>
          </ac:spMkLst>
        </pc:spChg>
        <pc:spChg chg="mod">
          <ac:chgData name="Olatz Alonso" userId="e80719ba-b872-4678-893a-fc587e890d8d" providerId="ADAL" clId="{0178C681-736D-4AD6-B366-8832CF83CC3E}" dt="2022-03-01T14:02:09.222" v="770" actId="20577"/>
          <ac:spMkLst>
            <pc:docMk/>
            <pc:sldMk cId="3793404685" sldId="259"/>
            <ac:spMk id="21" creationId="{ACCE31E5-3699-4A1A-81F1-4E8C9BEB4AA4}"/>
          </ac:spMkLst>
        </pc:spChg>
        <pc:spChg chg="mod">
          <ac:chgData name="Olatz Alonso" userId="e80719ba-b872-4678-893a-fc587e890d8d" providerId="ADAL" clId="{0178C681-736D-4AD6-B366-8832CF83CC3E}" dt="2022-03-01T14:18:42.709" v="793" actId="20577"/>
          <ac:spMkLst>
            <pc:docMk/>
            <pc:sldMk cId="3793404685" sldId="259"/>
            <ac:spMk id="23" creationId="{D84C901B-6440-4F39-B557-BD03071D8EE1}"/>
          </ac:spMkLst>
        </pc:spChg>
        <pc:spChg chg="mod">
          <ac:chgData name="Olatz Alonso" userId="e80719ba-b872-4678-893a-fc587e890d8d" providerId="ADAL" clId="{0178C681-736D-4AD6-B366-8832CF83CC3E}" dt="2022-03-01T14:18:19.203" v="772" actId="108"/>
          <ac:spMkLst>
            <pc:docMk/>
            <pc:sldMk cId="3793404685" sldId="259"/>
            <ac:spMk id="86" creationId="{4214939F-5967-4727-B1D5-E35BE7B3EAD8}"/>
          </ac:spMkLst>
        </pc:spChg>
      </pc:sldChg>
      <pc:sldChg chg="modSp mod">
        <pc:chgData name="Olatz Alonso" userId="e80719ba-b872-4678-893a-fc587e890d8d" providerId="ADAL" clId="{0178C681-736D-4AD6-B366-8832CF83CC3E}" dt="2022-02-23T16:31:46.770" v="234" actId="20577"/>
        <pc:sldMkLst>
          <pc:docMk/>
          <pc:sldMk cId="702620587" sldId="260"/>
        </pc:sldMkLst>
        <pc:spChg chg="mod">
          <ac:chgData name="Olatz Alonso" userId="e80719ba-b872-4678-893a-fc587e890d8d" providerId="ADAL" clId="{0178C681-736D-4AD6-B366-8832CF83CC3E}" dt="2022-02-23T16:30:27.781" v="203" actId="313"/>
          <ac:spMkLst>
            <pc:docMk/>
            <pc:sldMk cId="702620587" sldId="260"/>
            <ac:spMk id="10" creationId="{FB155CC1-13AB-43A7-9646-185E578F6DF5}"/>
          </ac:spMkLst>
        </pc:spChg>
        <pc:spChg chg="mod">
          <ac:chgData name="Olatz Alonso" userId="e80719ba-b872-4678-893a-fc587e890d8d" providerId="ADAL" clId="{0178C681-736D-4AD6-B366-8832CF83CC3E}" dt="2022-02-23T16:31:46.770" v="234" actId="20577"/>
          <ac:spMkLst>
            <pc:docMk/>
            <pc:sldMk cId="702620587" sldId="260"/>
            <ac:spMk id="23" creationId="{56DA43C8-DFF3-4C27-99B8-78F25F755162}"/>
          </ac:spMkLst>
        </pc:spChg>
        <pc:spChg chg="mod">
          <ac:chgData name="Olatz Alonso" userId="e80719ba-b872-4678-893a-fc587e890d8d" providerId="ADAL" clId="{0178C681-736D-4AD6-B366-8832CF83CC3E}" dt="2022-02-23T16:31:28.626" v="221" actId="20577"/>
          <ac:spMkLst>
            <pc:docMk/>
            <pc:sldMk cId="702620587" sldId="260"/>
            <ac:spMk id="28" creationId="{4FC4BFB5-077A-4C81-AE40-5F1AFBC4C4BB}"/>
          </ac:spMkLst>
        </pc:spChg>
      </pc:sldChg>
      <pc:sldChg chg="addSp delSp modSp del mod">
        <pc:chgData name="Olatz Alonso" userId="e80719ba-b872-4678-893a-fc587e890d8d" providerId="ADAL" clId="{0178C681-736D-4AD6-B366-8832CF83CC3E}" dt="2022-02-23T16:14:54.221" v="3" actId="47"/>
        <pc:sldMkLst>
          <pc:docMk/>
          <pc:sldMk cId="4197794053" sldId="262"/>
        </pc:sldMkLst>
        <pc:graphicFrameChg chg="add del mod">
          <ac:chgData name="Olatz Alonso" userId="e80719ba-b872-4678-893a-fc587e890d8d" providerId="ADAL" clId="{0178C681-736D-4AD6-B366-8832CF83CC3E}" dt="2022-02-23T16:14:46.047" v="1" actId="478"/>
          <ac:graphicFrameMkLst>
            <pc:docMk/>
            <pc:sldMk cId="4197794053" sldId="262"/>
            <ac:graphicFrameMk id="4" creationId="{39D8B7CA-D38E-43C8-958C-E0A4450262EC}"/>
          </ac:graphicFrameMkLst>
        </pc:graphicFrameChg>
      </pc:sldChg>
      <pc:sldChg chg="addSp delSp modSp add del mod">
        <pc:chgData name="Olatz Alonso" userId="e80719ba-b872-4678-893a-fc587e890d8d" providerId="ADAL" clId="{0178C681-736D-4AD6-B366-8832CF83CC3E}" dt="2022-03-01T13:57:41.405" v="692" actId="47"/>
        <pc:sldMkLst>
          <pc:docMk/>
          <pc:sldMk cId="2207587935" sldId="263"/>
        </pc:sldMkLst>
        <pc:spChg chg="mod">
          <ac:chgData name="Olatz Alonso" userId="e80719ba-b872-4678-893a-fc587e890d8d" providerId="ADAL" clId="{0178C681-736D-4AD6-B366-8832CF83CC3E}" dt="2022-02-23T16:25:55.195" v="183" actId="20577"/>
          <ac:spMkLst>
            <pc:docMk/>
            <pc:sldMk cId="2207587935" sldId="263"/>
            <ac:spMk id="4" creationId="{9BCCC68A-3899-4AEB-AF22-EDD0E24721FE}"/>
          </ac:spMkLst>
        </pc:spChg>
        <pc:spChg chg="mod">
          <ac:chgData name="Olatz Alonso" userId="e80719ba-b872-4678-893a-fc587e890d8d" providerId="ADAL" clId="{0178C681-736D-4AD6-B366-8832CF83CC3E}" dt="2022-02-23T16:15:28.788" v="49" actId="20577"/>
          <ac:spMkLst>
            <pc:docMk/>
            <pc:sldMk cId="2207587935" sldId="263"/>
            <ac:spMk id="5" creationId="{C5A0BF8C-5A69-4FBE-B765-C7A46B221E24}"/>
          </ac:spMkLst>
        </pc:spChg>
        <pc:spChg chg="mod">
          <ac:chgData name="Olatz Alonso" userId="e80719ba-b872-4678-893a-fc587e890d8d" providerId="ADAL" clId="{0178C681-736D-4AD6-B366-8832CF83CC3E}" dt="2022-02-23T16:15:34.855" v="60" actId="20577"/>
          <ac:spMkLst>
            <pc:docMk/>
            <pc:sldMk cId="2207587935" sldId="263"/>
            <ac:spMk id="7" creationId="{043FAB8A-2B2F-47C9-A05F-65240AED0687}"/>
          </ac:spMkLst>
        </pc:spChg>
        <pc:spChg chg="mod">
          <ac:chgData name="Olatz Alonso" userId="e80719ba-b872-4678-893a-fc587e890d8d" providerId="ADAL" clId="{0178C681-736D-4AD6-B366-8832CF83CC3E}" dt="2022-02-23T16:26:07.990" v="202" actId="20577"/>
          <ac:spMkLst>
            <pc:docMk/>
            <pc:sldMk cId="2207587935" sldId="263"/>
            <ac:spMk id="10" creationId="{F6638A10-D1BC-4C03-B79E-EDC44912C67A}"/>
          </ac:spMkLst>
        </pc:spChg>
        <pc:spChg chg="mod">
          <ac:chgData name="Olatz Alonso" userId="e80719ba-b872-4678-893a-fc587e890d8d" providerId="ADAL" clId="{0178C681-736D-4AD6-B366-8832CF83CC3E}" dt="2022-02-23T16:26:00.354" v="198" actId="20577"/>
          <ac:spMkLst>
            <pc:docMk/>
            <pc:sldMk cId="2207587935" sldId="263"/>
            <ac:spMk id="11" creationId="{F80F2D7B-B7B0-40D6-A622-C9A34DAB1B63}"/>
          </ac:spMkLst>
        </pc:spChg>
        <pc:spChg chg="mod">
          <ac:chgData name="Olatz Alonso" userId="e80719ba-b872-4678-893a-fc587e890d8d" providerId="ADAL" clId="{0178C681-736D-4AD6-B366-8832CF83CC3E}" dt="2022-02-23T16:15:12.154" v="26" actId="20577"/>
          <ac:spMkLst>
            <pc:docMk/>
            <pc:sldMk cId="2207587935" sldId="263"/>
            <ac:spMk id="17" creationId="{AE9FFF44-AF49-449E-BC86-7EBBDA7908ED}"/>
          </ac:spMkLst>
        </pc:spChg>
        <pc:spChg chg="mod">
          <ac:chgData name="Olatz Alonso" userId="e80719ba-b872-4678-893a-fc587e890d8d" providerId="ADAL" clId="{0178C681-736D-4AD6-B366-8832CF83CC3E}" dt="2022-02-23T16:15:03.820" v="20" actId="20577"/>
          <ac:spMkLst>
            <pc:docMk/>
            <pc:sldMk cId="2207587935" sldId="263"/>
            <ac:spMk id="19" creationId="{195AE8FA-9064-4011-ACA9-E493191377EF}"/>
          </ac:spMkLst>
        </pc:spChg>
        <pc:spChg chg="mod">
          <ac:chgData name="Olatz Alonso" userId="e80719ba-b872-4678-893a-fc587e890d8d" providerId="ADAL" clId="{0178C681-736D-4AD6-B366-8832CF83CC3E}" dt="2022-02-23T16:16:28.825" v="165" actId="20577"/>
          <ac:spMkLst>
            <pc:docMk/>
            <pc:sldMk cId="2207587935" sldId="263"/>
            <ac:spMk id="20" creationId="{57C688D9-2BC0-45E5-9ED9-BF22DC82A245}"/>
          </ac:spMkLst>
        </pc:spChg>
        <pc:spChg chg="mod">
          <ac:chgData name="Olatz Alonso" userId="e80719ba-b872-4678-893a-fc587e890d8d" providerId="ADAL" clId="{0178C681-736D-4AD6-B366-8832CF83CC3E}" dt="2022-02-23T16:16:24.585" v="149" actId="20577"/>
          <ac:spMkLst>
            <pc:docMk/>
            <pc:sldMk cId="2207587935" sldId="263"/>
            <ac:spMk id="21" creationId="{899886C3-1EE0-4170-93AB-300889420D6F}"/>
          </ac:spMkLst>
        </pc:spChg>
        <pc:spChg chg="mod">
          <ac:chgData name="Olatz Alonso" userId="e80719ba-b872-4678-893a-fc587e890d8d" providerId="ADAL" clId="{0178C681-736D-4AD6-B366-8832CF83CC3E}" dt="2022-02-23T16:16:20.512" v="136" actId="20577"/>
          <ac:spMkLst>
            <pc:docMk/>
            <pc:sldMk cId="2207587935" sldId="263"/>
            <ac:spMk id="23" creationId="{4F4DFECF-152C-4885-8085-B0CE836BCC94}"/>
          </ac:spMkLst>
        </pc:spChg>
        <pc:spChg chg="mod">
          <ac:chgData name="Olatz Alonso" userId="e80719ba-b872-4678-893a-fc587e890d8d" providerId="ADAL" clId="{0178C681-736D-4AD6-B366-8832CF83CC3E}" dt="2022-02-23T16:16:10.538" v="133" actId="20577"/>
          <ac:spMkLst>
            <pc:docMk/>
            <pc:sldMk cId="2207587935" sldId="263"/>
            <ac:spMk id="24" creationId="{599AB122-3514-43C1-9EB6-8E3626A30EEF}"/>
          </ac:spMkLst>
        </pc:spChg>
        <pc:spChg chg="del mod">
          <ac:chgData name="Olatz Alonso" userId="e80719ba-b872-4678-893a-fc587e890d8d" providerId="ADAL" clId="{0178C681-736D-4AD6-B366-8832CF83CC3E}" dt="2022-02-23T16:15:48.851" v="66" actId="21"/>
          <ac:spMkLst>
            <pc:docMk/>
            <pc:sldMk cId="2207587935" sldId="263"/>
            <ac:spMk id="28" creationId="{0EAD09F7-DFDE-4355-BAD0-EAC0CFEBB9FB}"/>
          </ac:spMkLst>
        </pc:spChg>
        <pc:spChg chg="mod">
          <ac:chgData name="Olatz Alonso" userId="e80719ba-b872-4678-893a-fc587e890d8d" providerId="ADAL" clId="{0178C681-736D-4AD6-B366-8832CF83CC3E}" dt="2022-02-23T16:15:18.274" v="32" actId="20577"/>
          <ac:spMkLst>
            <pc:docMk/>
            <pc:sldMk cId="2207587935" sldId="263"/>
            <ac:spMk id="29" creationId="{D84BFD7F-2D7A-4218-A04C-11528BC25238}"/>
          </ac:spMkLst>
        </pc:spChg>
        <pc:spChg chg="add mod">
          <ac:chgData name="Olatz Alonso" userId="e80719ba-b872-4678-893a-fc587e890d8d" providerId="ADAL" clId="{0178C681-736D-4AD6-B366-8832CF83CC3E}" dt="2022-02-23T16:16:06.019" v="118" actId="20577"/>
          <ac:spMkLst>
            <pc:docMk/>
            <pc:sldMk cId="2207587935" sldId="263"/>
            <ac:spMk id="48" creationId="{3B2A4826-B0FE-4F1B-8966-DCB5BE8C9ABD}"/>
          </ac:spMkLst>
        </pc:spChg>
        <pc:spChg chg="mod">
          <ac:chgData name="Olatz Alonso" userId="e80719ba-b872-4678-893a-fc587e890d8d" providerId="ADAL" clId="{0178C681-736D-4AD6-B366-8832CF83CC3E}" dt="2022-02-23T16:39:23.237" v="252" actId="20577"/>
          <ac:spMkLst>
            <pc:docMk/>
            <pc:sldMk cId="2207587935" sldId="263"/>
            <ac:spMk id="49" creationId="{B3EAB556-384E-4539-9DE5-20466DCEDF73}"/>
          </ac:spMkLst>
        </pc:spChg>
        <pc:cxnChg chg="del mod">
          <ac:chgData name="Olatz Alonso" userId="e80719ba-b872-4678-893a-fc587e890d8d" providerId="ADAL" clId="{0178C681-736D-4AD6-B366-8832CF83CC3E}" dt="2022-02-23T16:15:54.820" v="69" actId="478"/>
          <ac:cxnSpMkLst>
            <pc:docMk/>
            <pc:sldMk cId="2207587935" sldId="263"/>
            <ac:cxnSpMk id="32" creationId="{71BD0D13-9988-4991-BC84-2896D32A704C}"/>
          </ac:cxnSpMkLst>
        </pc:cxnChg>
      </pc:sldChg>
      <pc:sldChg chg="addSp delSp modSp new mod">
        <pc:chgData name="Olatz Alonso" userId="e80719ba-b872-4678-893a-fc587e890d8d" providerId="ADAL" clId="{0178C681-736D-4AD6-B366-8832CF83CC3E}" dt="2022-03-01T11:05:19.075" v="668" actId="478"/>
        <pc:sldMkLst>
          <pc:docMk/>
          <pc:sldMk cId="1401248705" sldId="264"/>
        </pc:sldMkLst>
        <pc:spChg chg="mod">
          <ac:chgData name="Olatz Alonso" userId="e80719ba-b872-4678-893a-fc587e890d8d" providerId="ADAL" clId="{0178C681-736D-4AD6-B366-8832CF83CC3E}" dt="2022-03-01T11:04:54.773" v="661" actId="1076"/>
          <ac:spMkLst>
            <pc:docMk/>
            <pc:sldMk cId="1401248705" sldId="264"/>
            <ac:spMk id="2" creationId="{1D85806E-5F82-46DD-951E-A273965A077E}"/>
          </ac:spMkLst>
        </pc:spChg>
        <pc:spChg chg="del">
          <ac:chgData name="Olatz Alonso" userId="e80719ba-b872-4678-893a-fc587e890d8d" providerId="ADAL" clId="{0178C681-736D-4AD6-B366-8832CF83CC3E}" dt="2022-03-01T10:40:57.245" v="254" actId="478"/>
          <ac:spMkLst>
            <pc:docMk/>
            <pc:sldMk cId="1401248705" sldId="264"/>
            <ac:spMk id="3" creationId="{B8FC28E3-80E6-4005-ACF0-1E8F3EBD56CA}"/>
          </ac:spMkLst>
        </pc:spChg>
        <pc:spChg chg="add mod">
          <ac:chgData name="Olatz Alonso" userId="e80719ba-b872-4678-893a-fc587e890d8d" providerId="ADAL" clId="{0178C681-736D-4AD6-B366-8832CF83CC3E}" dt="2022-03-01T11:04:54.773" v="661" actId="1076"/>
          <ac:spMkLst>
            <pc:docMk/>
            <pc:sldMk cId="1401248705" sldId="264"/>
            <ac:spMk id="4" creationId="{431CDED9-6CC7-4D25-9F61-8BCDBA13B56D}"/>
          </ac:spMkLst>
        </pc:spChg>
        <pc:spChg chg="add mod">
          <ac:chgData name="Olatz Alonso" userId="e80719ba-b872-4678-893a-fc587e890d8d" providerId="ADAL" clId="{0178C681-736D-4AD6-B366-8832CF83CC3E}" dt="2022-03-01T11:04:54.773" v="661" actId="1076"/>
          <ac:spMkLst>
            <pc:docMk/>
            <pc:sldMk cId="1401248705" sldId="264"/>
            <ac:spMk id="5" creationId="{47CC553B-F3A6-4408-A5AE-A4CF1DB34A40}"/>
          </ac:spMkLst>
        </pc:spChg>
        <pc:spChg chg="add mod">
          <ac:chgData name="Olatz Alonso" userId="e80719ba-b872-4678-893a-fc587e890d8d" providerId="ADAL" clId="{0178C681-736D-4AD6-B366-8832CF83CC3E}" dt="2022-03-01T11:04:54.773" v="661" actId="1076"/>
          <ac:spMkLst>
            <pc:docMk/>
            <pc:sldMk cId="1401248705" sldId="264"/>
            <ac:spMk id="6" creationId="{508CBD82-0E0A-4A99-9606-61A24A00F004}"/>
          </ac:spMkLst>
        </pc:spChg>
        <pc:spChg chg="add del mod">
          <ac:chgData name="Olatz Alonso" userId="e80719ba-b872-4678-893a-fc587e890d8d" providerId="ADAL" clId="{0178C681-736D-4AD6-B366-8832CF83CC3E}" dt="2022-03-01T10:42:48.295" v="414" actId="478"/>
          <ac:spMkLst>
            <pc:docMk/>
            <pc:sldMk cId="1401248705" sldId="264"/>
            <ac:spMk id="7" creationId="{169CE01C-3212-44CF-B78D-13EBD24F6AA7}"/>
          </ac:spMkLst>
        </pc:spChg>
        <pc:spChg chg="add del mod">
          <ac:chgData name="Olatz Alonso" userId="e80719ba-b872-4678-893a-fc587e890d8d" providerId="ADAL" clId="{0178C681-736D-4AD6-B366-8832CF83CC3E}" dt="2022-03-01T10:44:15.240" v="417" actId="478"/>
          <ac:spMkLst>
            <pc:docMk/>
            <pc:sldMk cId="1401248705" sldId="264"/>
            <ac:spMk id="8" creationId="{611E4E37-8BF9-4D57-BC4E-36F4D490EAA2}"/>
          </ac:spMkLst>
        </pc:spChg>
        <pc:spChg chg="add mod">
          <ac:chgData name="Olatz Alonso" userId="e80719ba-b872-4678-893a-fc587e890d8d" providerId="ADAL" clId="{0178C681-736D-4AD6-B366-8832CF83CC3E}" dt="2022-03-01T11:04:54.773" v="661" actId="1076"/>
          <ac:spMkLst>
            <pc:docMk/>
            <pc:sldMk cId="1401248705" sldId="264"/>
            <ac:spMk id="9" creationId="{6AF4F243-A1D9-4191-831B-755A03968E01}"/>
          </ac:spMkLst>
        </pc:spChg>
        <pc:spChg chg="add mod">
          <ac:chgData name="Olatz Alonso" userId="e80719ba-b872-4678-893a-fc587e890d8d" providerId="ADAL" clId="{0178C681-736D-4AD6-B366-8832CF83CC3E}" dt="2022-03-01T11:04:54.773" v="661" actId="1076"/>
          <ac:spMkLst>
            <pc:docMk/>
            <pc:sldMk cId="1401248705" sldId="264"/>
            <ac:spMk id="10" creationId="{4B06ED06-6642-4D2F-91A5-8D86D9C8F097}"/>
          </ac:spMkLst>
        </pc:spChg>
        <pc:spChg chg="add del mod">
          <ac:chgData name="Olatz Alonso" userId="e80719ba-b872-4678-893a-fc587e890d8d" providerId="ADAL" clId="{0178C681-736D-4AD6-B366-8832CF83CC3E}" dt="2022-03-01T10:45:45.703" v="493" actId="478"/>
          <ac:spMkLst>
            <pc:docMk/>
            <pc:sldMk cId="1401248705" sldId="264"/>
            <ac:spMk id="11" creationId="{24D1A870-B3E3-49B5-A66D-0196608291A8}"/>
          </ac:spMkLst>
        </pc:spChg>
        <pc:spChg chg="add mod">
          <ac:chgData name="Olatz Alonso" userId="e80719ba-b872-4678-893a-fc587e890d8d" providerId="ADAL" clId="{0178C681-736D-4AD6-B366-8832CF83CC3E}" dt="2022-03-01T11:04:54.773" v="661" actId="1076"/>
          <ac:spMkLst>
            <pc:docMk/>
            <pc:sldMk cId="1401248705" sldId="264"/>
            <ac:spMk id="12" creationId="{3568140C-6B07-4BF8-9FD9-26076AFE4CCB}"/>
          </ac:spMkLst>
        </pc:spChg>
        <pc:spChg chg="add mod">
          <ac:chgData name="Olatz Alonso" userId="e80719ba-b872-4678-893a-fc587e890d8d" providerId="ADAL" clId="{0178C681-736D-4AD6-B366-8832CF83CC3E}" dt="2022-03-01T11:04:54.773" v="661" actId="1076"/>
          <ac:spMkLst>
            <pc:docMk/>
            <pc:sldMk cId="1401248705" sldId="264"/>
            <ac:spMk id="13" creationId="{FCCFB76E-D39A-4DF6-AEE7-9B49040898B1}"/>
          </ac:spMkLst>
        </pc:spChg>
        <pc:spChg chg="add mod">
          <ac:chgData name="Olatz Alonso" userId="e80719ba-b872-4678-893a-fc587e890d8d" providerId="ADAL" clId="{0178C681-736D-4AD6-B366-8832CF83CC3E}" dt="2022-03-01T11:04:54.773" v="661" actId="1076"/>
          <ac:spMkLst>
            <pc:docMk/>
            <pc:sldMk cId="1401248705" sldId="264"/>
            <ac:spMk id="14" creationId="{41562694-2D29-463D-A8EA-62546FD65118}"/>
          </ac:spMkLst>
        </pc:spChg>
        <pc:spChg chg="add mod">
          <ac:chgData name="Olatz Alonso" userId="e80719ba-b872-4678-893a-fc587e890d8d" providerId="ADAL" clId="{0178C681-736D-4AD6-B366-8832CF83CC3E}" dt="2022-03-01T11:04:54.773" v="661" actId="1076"/>
          <ac:spMkLst>
            <pc:docMk/>
            <pc:sldMk cId="1401248705" sldId="264"/>
            <ac:spMk id="15" creationId="{85A55D41-369E-4BCD-9C71-B865DFA14013}"/>
          </ac:spMkLst>
        </pc:spChg>
        <pc:spChg chg="add del mod">
          <ac:chgData name="Olatz Alonso" userId="e80719ba-b872-4678-893a-fc587e890d8d" providerId="ADAL" clId="{0178C681-736D-4AD6-B366-8832CF83CC3E}" dt="2022-03-01T10:49:37.109" v="581" actId="478"/>
          <ac:spMkLst>
            <pc:docMk/>
            <pc:sldMk cId="1401248705" sldId="264"/>
            <ac:spMk id="16" creationId="{2C09E90C-6B4D-4CCD-B67F-8B68CE4BA437}"/>
          </ac:spMkLst>
        </pc:spChg>
        <pc:spChg chg="add del mod">
          <ac:chgData name="Olatz Alonso" userId="e80719ba-b872-4678-893a-fc587e890d8d" providerId="ADAL" clId="{0178C681-736D-4AD6-B366-8832CF83CC3E}" dt="2022-03-01T10:49:49.985" v="585" actId="11529"/>
          <ac:spMkLst>
            <pc:docMk/>
            <pc:sldMk cId="1401248705" sldId="264"/>
            <ac:spMk id="17" creationId="{B0F845F0-E2FF-462B-98B8-F65C0D31D8B8}"/>
          </ac:spMkLst>
        </pc:spChg>
        <pc:spChg chg="add mod">
          <ac:chgData name="Olatz Alonso" userId="e80719ba-b872-4678-893a-fc587e890d8d" providerId="ADAL" clId="{0178C681-736D-4AD6-B366-8832CF83CC3E}" dt="2022-03-01T11:04:54.773" v="661" actId="1076"/>
          <ac:spMkLst>
            <pc:docMk/>
            <pc:sldMk cId="1401248705" sldId="264"/>
            <ac:spMk id="18" creationId="{EE112D63-8A42-4875-B544-EC2D93FD98DC}"/>
          </ac:spMkLst>
        </pc:spChg>
        <pc:spChg chg="add mod">
          <ac:chgData name="Olatz Alonso" userId="e80719ba-b872-4678-893a-fc587e890d8d" providerId="ADAL" clId="{0178C681-736D-4AD6-B366-8832CF83CC3E}" dt="2022-03-01T11:04:54.773" v="661" actId="1076"/>
          <ac:spMkLst>
            <pc:docMk/>
            <pc:sldMk cId="1401248705" sldId="264"/>
            <ac:spMk id="19" creationId="{D6DF80EE-81E0-4889-B56A-6023D5E566C8}"/>
          </ac:spMkLst>
        </pc:spChg>
        <pc:spChg chg="add del mod">
          <ac:chgData name="Olatz Alonso" userId="e80719ba-b872-4678-893a-fc587e890d8d" providerId="ADAL" clId="{0178C681-736D-4AD6-B366-8832CF83CC3E}" dt="2022-03-01T11:05:07.761" v="664" actId="478"/>
          <ac:spMkLst>
            <pc:docMk/>
            <pc:sldMk cId="1401248705" sldId="264"/>
            <ac:spMk id="20" creationId="{070F429F-1197-4672-99C0-9C0EAC1D35ED}"/>
          </ac:spMkLst>
        </pc:spChg>
        <pc:spChg chg="add del mod">
          <ac:chgData name="Olatz Alonso" userId="e80719ba-b872-4678-893a-fc587e890d8d" providerId="ADAL" clId="{0178C681-736D-4AD6-B366-8832CF83CC3E}" dt="2022-03-01T11:05:19.075" v="668" actId="478"/>
          <ac:spMkLst>
            <pc:docMk/>
            <pc:sldMk cId="1401248705" sldId="264"/>
            <ac:spMk id="21" creationId="{E8ACF95D-67C3-40A0-B3FD-737D467A8F0B}"/>
          </ac:spMkLst>
        </pc:spChg>
      </pc:sldChg>
      <pc:sldChg chg="addSp delSp modSp add mod">
        <pc:chgData name="Olatz Alonso" userId="e80719ba-b872-4678-893a-fc587e890d8d" providerId="ADAL" clId="{0178C681-736D-4AD6-B366-8832CF83CC3E}" dt="2022-03-01T13:56:55.273" v="691" actId="1037"/>
        <pc:sldMkLst>
          <pc:docMk/>
          <pc:sldMk cId="1072013192" sldId="265"/>
        </pc:sldMkLst>
        <pc:spChg chg="del">
          <ac:chgData name="Olatz Alonso" userId="e80719ba-b872-4678-893a-fc587e890d8d" providerId="ADAL" clId="{0178C681-736D-4AD6-B366-8832CF83CC3E}" dt="2022-03-01T13:55:30.043" v="670" actId="478"/>
          <ac:spMkLst>
            <pc:docMk/>
            <pc:sldMk cId="1072013192" sldId="265"/>
            <ac:spMk id="49" creationId="{B3EAB556-384E-4539-9DE5-20466DCEDF73}"/>
          </ac:spMkLst>
        </pc:spChg>
        <pc:cxnChg chg="add mod">
          <ac:chgData name="Olatz Alonso" userId="e80719ba-b872-4678-893a-fc587e890d8d" providerId="ADAL" clId="{0178C681-736D-4AD6-B366-8832CF83CC3E}" dt="2022-03-01T13:56:55.273" v="691" actId="1037"/>
          <ac:cxnSpMkLst>
            <pc:docMk/>
            <pc:sldMk cId="1072013192" sldId="265"/>
            <ac:cxnSpMk id="32" creationId="{07F72EB3-6BAA-422A-BC35-E825D9276422}"/>
          </ac:cxnSpMkLst>
        </pc:cxnChg>
        <pc:cxnChg chg="add del mod">
          <ac:chgData name="Olatz Alonso" userId="e80719ba-b872-4678-893a-fc587e890d8d" providerId="ADAL" clId="{0178C681-736D-4AD6-B366-8832CF83CC3E}" dt="2022-03-01T13:56:28.043" v="677" actId="478"/>
          <ac:cxnSpMkLst>
            <pc:docMk/>
            <pc:sldMk cId="1072013192" sldId="265"/>
            <ac:cxnSpMk id="37" creationId="{73892EC2-99A1-4F9B-BBDF-104AD4BDCB6A}"/>
          </ac:cxnSpMkLst>
        </pc:cxnChg>
      </pc:sldChg>
    </pc:docChg>
  </pc:docChgLst>
  <pc:docChgLst>
    <pc:chgData name="Olatz Alonso" userId="e80719ba-b872-4678-893a-fc587e890d8d" providerId="ADAL" clId="{FF21856F-BFB3-4754-AC65-BA0DC5698420}"/>
    <pc:docChg chg="undo custSel addSld delSld modSld">
      <pc:chgData name="Olatz Alonso" userId="e80719ba-b872-4678-893a-fc587e890d8d" providerId="ADAL" clId="{FF21856F-BFB3-4754-AC65-BA0DC5698420}" dt="2022-03-02T16:25:08.357" v="1510" actId="1036"/>
      <pc:docMkLst>
        <pc:docMk/>
      </pc:docMkLst>
      <pc:sldChg chg="addSp delSp modSp mod">
        <pc:chgData name="Olatz Alonso" userId="e80719ba-b872-4678-893a-fc587e890d8d" providerId="ADAL" clId="{FF21856F-BFB3-4754-AC65-BA0DC5698420}" dt="2022-03-02T14:48:20.517" v="1237"/>
        <pc:sldMkLst>
          <pc:docMk/>
          <pc:sldMk cId="1377739932" sldId="256"/>
        </pc:sldMkLst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4" creationId="{9BCCC68A-3899-4AEB-AF22-EDD0E24721FE}"/>
          </ac:spMkLst>
        </pc:spChg>
        <pc:spChg chg="mod">
          <ac:chgData name="Olatz Alonso" userId="e80719ba-b872-4678-893a-fc587e890d8d" providerId="ADAL" clId="{FF21856F-BFB3-4754-AC65-BA0DC5698420}" dt="2022-03-02T14:45:23.341" v="1205" actId="1076"/>
          <ac:spMkLst>
            <pc:docMk/>
            <pc:sldMk cId="1377739932" sldId="256"/>
            <ac:spMk id="5" creationId="{C5A0BF8C-5A69-4FBE-B765-C7A46B221E24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6" creationId="{0C14763C-A69D-4CBC-89D1-FD1465B64FCC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7" creationId="{043FAB8A-2B2F-47C9-A05F-65240AED0687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8" creationId="{D500F292-CA4E-4633-811E-4B3ED87707A0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9" creationId="{F4FA727E-976D-47AD-8B3B-25EC3BFE785E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10" creationId="{F6638A10-D1BC-4C03-B79E-EDC44912C67A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11" creationId="{F80F2D7B-B7B0-40D6-A622-C9A34DAB1B63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12" creationId="{69D2D4A7-54EA-4459-8CA4-0D17201C32F0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13" creationId="{EAA52D8E-BE4B-45EE-BD9E-22BACE855453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14" creationId="{77153EBD-5D25-4809-BF52-8974DFC37FC1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15" creationId="{CBDCECB2-A267-4D90-87C6-B74F093E28CE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16" creationId="{78158657-731A-47A8-B448-990495B3FBA2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17" creationId="{AE9FFF44-AF49-449E-BC86-7EBBDA7908ED}"/>
          </ac:spMkLst>
        </pc:spChg>
        <pc:spChg chg="mod">
          <ac:chgData name="Olatz Alonso" userId="e80719ba-b872-4678-893a-fc587e890d8d" providerId="ADAL" clId="{FF21856F-BFB3-4754-AC65-BA0DC5698420}" dt="2022-03-02T14:45:05.821" v="1201" actId="1076"/>
          <ac:spMkLst>
            <pc:docMk/>
            <pc:sldMk cId="1377739932" sldId="256"/>
            <ac:spMk id="19" creationId="{195AE8FA-9064-4011-ACA9-E493191377EF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20" creationId="{57C688D9-2BC0-45E5-9ED9-BF22DC82A245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21" creationId="{899886C3-1EE0-4170-93AB-300889420D6F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23" creationId="{4F4DFECF-152C-4885-8085-B0CE836BCC94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24" creationId="{599AB122-3514-43C1-9EB6-8E3626A30EEF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28" creationId="{0EAD09F7-DFDE-4355-BAD0-EAC0CFEBB9FB}"/>
          </ac:spMkLst>
        </pc:spChg>
        <pc:spChg chg="mod">
          <ac:chgData name="Olatz Alonso" userId="e80719ba-b872-4678-893a-fc587e890d8d" providerId="ADAL" clId="{FF21856F-BFB3-4754-AC65-BA0DC5698420}" dt="2022-03-02T14:45:21.404" v="1204" actId="1076"/>
          <ac:spMkLst>
            <pc:docMk/>
            <pc:sldMk cId="1377739932" sldId="256"/>
            <ac:spMk id="29" creationId="{D84BFD7F-2D7A-4218-A04C-11528BC25238}"/>
          </ac:spMkLst>
        </pc:spChg>
        <pc:spChg chg="mod">
          <ac:chgData name="Olatz Alonso" userId="e80719ba-b872-4678-893a-fc587e890d8d" providerId="ADAL" clId="{FF21856F-BFB3-4754-AC65-BA0DC5698420}" dt="2022-03-02T14:44:53.946" v="1199" actId="1076"/>
          <ac:spMkLst>
            <pc:docMk/>
            <pc:sldMk cId="1377739932" sldId="256"/>
            <ac:spMk id="49" creationId="{B3EAB556-384E-4539-9DE5-20466DCEDF73}"/>
          </ac:spMkLst>
        </pc:spChg>
        <pc:picChg chg="del">
          <ac:chgData name="Olatz Alonso" userId="e80719ba-b872-4678-893a-fc587e890d8d" providerId="ADAL" clId="{FF21856F-BFB3-4754-AC65-BA0DC5698420}" dt="2022-03-02T14:48:19.715" v="1236" actId="478"/>
          <ac:picMkLst>
            <pc:docMk/>
            <pc:sldMk cId="1377739932" sldId="256"/>
            <ac:picMk id="18" creationId="{6E9128A1-31F7-4470-8160-1E3CD5B49CDC}"/>
          </ac:picMkLst>
        </pc:picChg>
        <pc:picChg chg="add mod">
          <ac:chgData name="Olatz Alonso" userId="e80719ba-b872-4678-893a-fc587e890d8d" providerId="ADAL" clId="{FF21856F-BFB3-4754-AC65-BA0DC5698420}" dt="2022-03-02T14:48:20.517" v="1237"/>
          <ac:picMkLst>
            <pc:docMk/>
            <pc:sldMk cId="1377739932" sldId="256"/>
            <ac:picMk id="59" creationId="{721ED119-1391-4695-8DAD-79C5277D2A7D}"/>
          </ac:picMkLst>
        </pc:picChg>
        <pc:cxnChg chg="mod">
          <ac:chgData name="Olatz Alonso" userId="e80719ba-b872-4678-893a-fc587e890d8d" providerId="ADAL" clId="{FF21856F-BFB3-4754-AC65-BA0DC5698420}" dt="2022-03-02T14:45:05.821" v="1201" actId="1076"/>
          <ac:cxnSpMkLst>
            <pc:docMk/>
            <pc:sldMk cId="1377739932" sldId="256"/>
            <ac:cxnSpMk id="25" creationId="{B601FBEE-1ED9-4371-A5CE-4665C3F33BD4}"/>
          </ac:cxnSpMkLst>
        </pc:cxnChg>
        <pc:cxnChg chg="mod">
          <ac:chgData name="Olatz Alonso" userId="e80719ba-b872-4678-893a-fc587e890d8d" providerId="ADAL" clId="{FF21856F-BFB3-4754-AC65-BA0DC5698420}" dt="2022-03-02T14:44:53.946" v="1199" actId="1076"/>
          <ac:cxnSpMkLst>
            <pc:docMk/>
            <pc:sldMk cId="1377739932" sldId="256"/>
            <ac:cxnSpMk id="26" creationId="{E14ED906-974F-43A2-A41C-7ECE1225F29B}"/>
          </ac:cxnSpMkLst>
        </pc:cxnChg>
        <pc:cxnChg chg="mod">
          <ac:chgData name="Olatz Alonso" userId="e80719ba-b872-4678-893a-fc587e890d8d" providerId="ADAL" clId="{FF21856F-BFB3-4754-AC65-BA0DC5698420}" dt="2022-03-02T14:44:53.946" v="1199" actId="1076"/>
          <ac:cxnSpMkLst>
            <pc:docMk/>
            <pc:sldMk cId="1377739932" sldId="256"/>
            <ac:cxnSpMk id="27" creationId="{956A6606-7376-4960-B148-DB2C1548A878}"/>
          </ac:cxnSpMkLst>
        </pc:cxnChg>
        <pc:cxnChg chg="mod">
          <ac:chgData name="Olatz Alonso" userId="e80719ba-b872-4678-893a-fc587e890d8d" providerId="ADAL" clId="{FF21856F-BFB3-4754-AC65-BA0DC5698420}" dt="2022-03-02T14:44:53.946" v="1199" actId="1076"/>
          <ac:cxnSpMkLst>
            <pc:docMk/>
            <pc:sldMk cId="1377739932" sldId="256"/>
            <ac:cxnSpMk id="30" creationId="{88E79151-3C29-40B6-8A9D-368164278817}"/>
          </ac:cxnSpMkLst>
        </pc:cxnChg>
        <pc:cxnChg chg="mod">
          <ac:chgData name="Olatz Alonso" userId="e80719ba-b872-4678-893a-fc587e890d8d" providerId="ADAL" clId="{FF21856F-BFB3-4754-AC65-BA0DC5698420}" dt="2022-03-02T14:44:53.946" v="1199" actId="1076"/>
          <ac:cxnSpMkLst>
            <pc:docMk/>
            <pc:sldMk cId="1377739932" sldId="256"/>
            <ac:cxnSpMk id="31" creationId="{48DA6E2F-0F2F-49AF-BD70-B0FF3257B464}"/>
          </ac:cxnSpMkLst>
        </pc:cxnChg>
        <pc:cxnChg chg="mod">
          <ac:chgData name="Olatz Alonso" userId="e80719ba-b872-4678-893a-fc587e890d8d" providerId="ADAL" clId="{FF21856F-BFB3-4754-AC65-BA0DC5698420}" dt="2022-03-02T14:44:53.946" v="1199" actId="1076"/>
          <ac:cxnSpMkLst>
            <pc:docMk/>
            <pc:sldMk cId="1377739932" sldId="256"/>
            <ac:cxnSpMk id="32" creationId="{71BD0D13-9988-4991-BC84-2896D32A704C}"/>
          </ac:cxnSpMkLst>
        </pc:cxnChg>
        <pc:cxnChg chg="mod">
          <ac:chgData name="Olatz Alonso" userId="e80719ba-b872-4678-893a-fc587e890d8d" providerId="ADAL" clId="{FF21856F-BFB3-4754-AC65-BA0DC5698420}" dt="2022-03-02T14:44:53.946" v="1199" actId="1076"/>
          <ac:cxnSpMkLst>
            <pc:docMk/>
            <pc:sldMk cId="1377739932" sldId="256"/>
            <ac:cxnSpMk id="33" creationId="{0CA0B8A3-A339-4D4B-9FEC-3B832AABBDA0}"/>
          </ac:cxnSpMkLst>
        </pc:cxnChg>
        <pc:cxnChg chg="mod">
          <ac:chgData name="Olatz Alonso" userId="e80719ba-b872-4678-893a-fc587e890d8d" providerId="ADAL" clId="{FF21856F-BFB3-4754-AC65-BA0DC5698420}" dt="2022-03-02T14:44:53.946" v="1199" actId="1076"/>
          <ac:cxnSpMkLst>
            <pc:docMk/>
            <pc:sldMk cId="1377739932" sldId="256"/>
            <ac:cxnSpMk id="34" creationId="{7F566FDC-7E72-4961-9AD0-6C54C5402615}"/>
          </ac:cxnSpMkLst>
        </pc:cxnChg>
        <pc:cxnChg chg="mod">
          <ac:chgData name="Olatz Alonso" userId="e80719ba-b872-4678-893a-fc587e890d8d" providerId="ADAL" clId="{FF21856F-BFB3-4754-AC65-BA0DC5698420}" dt="2022-03-02T14:45:34.939" v="1207" actId="14100"/>
          <ac:cxnSpMkLst>
            <pc:docMk/>
            <pc:sldMk cId="1377739932" sldId="256"/>
            <ac:cxnSpMk id="35" creationId="{B0C2F7F1-9630-4D91-BDE3-7A71EE18373A}"/>
          </ac:cxnSpMkLst>
        </pc:cxnChg>
        <pc:cxnChg chg="mod">
          <ac:chgData name="Olatz Alonso" userId="e80719ba-b872-4678-893a-fc587e890d8d" providerId="ADAL" clId="{FF21856F-BFB3-4754-AC65-BA0DC5698420}" dt="2022-03-02T14:44:53.946" v="1199" actId="1076"/>
          <ac:cxnSpMkLst>
            <pc:docMk/>
            <pc:sldMk cId="1377739932" sldId="256"/>
            <ac:cxnSpMk id="36" creationId="{D9583B5E-41EC-4A1A-A845-BEAC7FF1E50C}"/>
          </ac:cxnSpMkLst>
        </pc:cxnChg>
        <pc:cxnChg chg="mod">
          <ac:chgData name="Olatz Alonso" userId="e80719ba-b872-4678-893a-fc587e890d8d" providerId="ADAL" clId="{FF21856F-BFB3-4754-AC65-BA0DC5698420}" dt="2022-03-02T14:44:53.946" v="1199" actId="1076"/>
          <ac:cxnSpMkLst>
            <pc:docMk/>
            <pc:sldMk cId="1377739932" sldId="256"/>
            <ac:cxnSpMk id="37" creationId="{73892EC2-99A1-4F9B-BBDF-104AD4BDCB6A}"/>
          </ac:cxnSpMkLst>
        </pc:cxnChg>
        <pc:cxnChg chg="mod">
          <ac:chgData name="Olatz Alonso" userId="e80719ba-b872-4678-893a-fc587e890d8d" providerId="ADAL" clId="{FF21856F-BFB3-4754-AC65-BA0DC5698420}" dt="2022-03-02T14:44:58.051" v="1200" actId="14100"/>
          <ac:cxnSpMkLst>
            <pc:docMk/>
            <pc:sldMk cId="1377739932" sldId="256"/>
            <ac:cxnSpMk id="38" creationId="{F15FF772-B838-4EB8-8BAE-DF8756AC718F}"/>
          </ac:cxnSpMkLst>
        </pc:cxnChg>
        <pc:cxnChg chg="mod">
          <ac:chgData name="Olatz Alonso" userId="e80719ba-b872-4678-893a-fc587e890d8d" providerId="ADAL" clId="{FF21856F-BFB3-4754-AC65-BA0DC5698420}" dt="2022-03-02T14:45:05.821" v="1201" actId="1076"/>
          <ac:cxnSpMkLst>
            <pc:docMk/>
            <pc:sldMk cId="1377739932" sldId="256"/>
            <ac:cxnSpMk id="39" creationId="{916D9D2B-A696-409B-BC03-AC51FCFCA81D}"/>
          </ac:cxnSpMkLst>
        </pc:cxnChg>
        <pc:cxnChg chg="mod">
          <ac:chgData name="Olatz Alonso" userId="e80719ba-b872-4678-893a-fc587e890d8d" providerId="ADAL" clId="{FF21856F-BFB3-4754-AC65-BA0DC5698420}" dt="2022-03-02T14:45:05.821" v="1201" actId="1076"/>
          <ac:cxnSpMkLst>
            <pc:docMk/>
            <pc:sldMk cId="1377739932" sldId="256"/>
            <ac:cxnSpMk id="40" creationId="{64DCFEC6-CB8D-4B94-A4F3-0E708A903CA1}"/>
          </ac:cxnSpMkLst>
        </pc:cxnChg>
        <pc:cxnChg chg="mod">
          <ac:chgData name="Olatz Alonso" userId="e80719ba-b872-4678-893a-fc587e890d8d" providerId="ADAL" clId="{FF21856F-BFB3-4754-AC65-BA0DC5698420}" dt="2022-03-02T14:45:23.341" v="1205" actId="1076"/>
          <ac:cxnSpMkLst>
            <pc:docMk/>
            <pc:sldMk cId="1377739932" sldId="256"/>
            <ac:cxnSpMk id="41" creationId="{F7778973-1CE9-40E6-BFE6-F82145779CAC}"/>
          </ac:cxnSpMkLst>
        </pc:cxnChg>
        <pc:cxnChg chg="mod">
          <ac:chgData name="Olatz Alonso" userId="e80719ba-b872-4678-893a-fc587e890d8d" providerId="ADAL" clId="{FF21856F-BFB3-4754-AC65-BA0DC5698420}" dt="2022-03-02T14:45:21.404" v="1204" actId="1076"/>
          <ac:cxnSpMkLst>
            <pc:docMk/>
            <pc:sldMk cId="1377739932" sldId="256"/>
            <ac:cxnSpMk id="42" creationId="{0544FF56-3F31-440E-8213-922A27FEB798}"/>
          </ac:cxnSpMkLst>
        </pc:cxnChg>
        <pc:cxnChg chg="mod">
          <ac:chgData name="Olatz Alonso" userId="e80719ba-b872-4678-893a-fc587e890d8d" providerId="ADAL" clId="{FF21856F-BFB3-4754-AC65-BA0DC5698420}" dt="2022-03-02T14:44:53.946" v="1199" actId="1076"/>
          <ac:cxnSpMkLst>
            <pc:docMk/>
            <pc:sldMk cId="1377739932" sldId="256"/>
            <ac:cxnSpMk id="43" creationId="{66D05343-D05D-4B36-A8E7-B46B64EAB211}"/>
          </ac:cxnSpMkLst>
        </pc:cxnChg>
        <pc:cxnChg chg="mod">
          <ac:chgData name="Olatz Alonso" userId="e80719ba-b872-4678-893a-fc587e890d8d" providerId="ADAL" clId="{FF21856F-BFB3-4754-AC65-BA0DC5698420}" dt="2022-03-02T14:44:53.946" v="1199" actId="1076"/>
          <ac:cxnSpMkLst>
            <pc:docMk/>
            <pc:sldMk cId="1377739932" sldId="256"/>
            <ac:cxnSpMk id="44" creationId="{AE66F5C9-19B2-431D-996A-94C039489F6D}"/>
          </ac:cxnSpMkLst>
        </pc:cxnChg>
        <pc:cxnChg chg="mod">
          <ac:chgData name="Olatz Alonso" userId="e80719ba-b872-4678-893a-fc587e890d8d" providerId="ADAL" clId="{FF21856F-BFB3-4754-AC65-BA0DC5698420}" dt="2022-03-02T14:44:53.946" v="1199" actId="1076"/>
          <ac:cxnSpMkLst>
            <pc:docMk/>
            <pc:sldMk cId="1377739932" sldId="256"/>
            <ac:cxnSpMk id="45" creationId="{F5DA6A40-6A1E-4A0A-822C-BFF75FB7D40A}"/>
          </ac:cxnSpMkLst>
        </pc:cxnChg>
        <pc:cxnChg chg="mod">
          <ac:chgData name="Olatz Alonso" userId="e80719ba-b872-4678-893a-fc587e890d8d" providerId="ADAL" clId="{FF21856F-BFB3-4754-AC65-BA0DC5698420}" dt="2022-03-02T14:44:53.946" v="1199" actId="1076"/>
          <ac:cxnSpMkLst>
            <pc:docMk/>
            <pc:sldMk cId="1377739932" sldId="256"/>
            <ac:cxnSpMk id="46" creationId="{25747BEE-6D3C-4906-9070-2BD0EAED1934}"/>
          </ac:cxnSpMkLst>
        </pc:cxnChg>
        <pc:cxnChg chg="mod">
          <ac:chgData name="Olatz Alonso" userId="e80719ba-b872-4678-893a-fc587e890d8d" providerId="ADAL" clId="{FF21856F-BFB3-4754-AC65-BA0DC5698420}" dt="2022-03-02T14:44:53.946" v="1199" actId="1076"/>
          <ac:cxnSpMkLst>
            <pc:docMk/>
            <pc:sldMk cId="1377739932" sldId="256"/>
            <ac:cxnSpMk id="47" creationId="{E021B7AD-9C5D-45E5-BCA2-0165D2D25236}"/>
          </ac:cxnSpMkLst>
        </pc:cxnChg>
      </pc:sldChg>
      <pc:sldChg chg="addSp delSp modSp mod">
        <pc:chgData name="Olatz Alonso" userId="e80719ba-b872-4678-893a-fc587e890d8d" providerId="ADAL" clId="{FF21856F-BFB3-4754-AC65-BA0DC5698420}" dt="2022-03-02T16:24:39.491" v="1507" actId="113"/>
        <pc:sldMkLst>
          <pc:docMk/>
          <pc:sldMk cId="2497436995" sldId="257"/>
        </pc:sldMkLst>
        <pc:spChg chg="mod">
          <ac:chgData name="Olatz Alonso" userId="e80719ba-b872-4678-893a-fc587e890d8d" providerId="ADAL" clId="{FF21856F-BFB3-4754-AC65-BA0DC5698420}" dt="2022-03-02T16:24:39.491" v="1507" actId="113"/>
          <ac:spMkLst>
            <pc:docMk/>
            <pc:sldMk cId="2497436995" sldId="257"/>
            <ac:spMk id="4" creationId="{75B30035-ADC8-4521-B293-E2837D2F6A3D}"/>
          </ac:spMkLst>
        </pc:spChg>
        <pc:spChg chg="del">
          <ac:chgData name="Olatz Alonso" userId="e80719ba-b872-4678-893a-fc587e890d8d" providerId="ADAL" clId="{FF21856F-BFB3-4754-AC65-BA0DC5698420}" dt="2022-03-02T14:36:32.284" v="1101" actId="478"/>
          <ac:spMkLst>
            <pc:docMk/>
            <pc:sldMk cId="2497436995" sldId="257"/>
            <ac:spMk id="6" creationId="{FF3688B4-281E-4D80-8793-680DF2403C11}"/>
          </ac:spMkLst>
        </pc:spChg>
        <pc:spChg chg="mod">
          <ac:chgData name="Olatz Alonso" userId="e80719ba-b872-4678-893a-fc587e890d8d" providerId="ADAL" clId="{FF21856F-BFB3-4754-AC65-BA0DC5698420}" dt="2022-03-02T14:44:39.284" v="1198" actId="1076"/>
          <ac:spMkLst>
            <pc:docMk/>
            <pc:sldMk cId="2497436995" sldId="257"/>
            <ac:spMk id="7" creationId="{68D28B4D-C32A-42B7-A78E-FB5C6DED8354}"/>
          </ac:spMkLst>
        </pc:spChg>
        <pc:spChg chg="mod">
          <ac:chgData name="Olatz Alonso" userId="e80719ba-b872-4678-893a-fc587e890d8d" providerId="ADAL" clId="{FF21856F-BFB3-4754-AC65-BA0DC5698420}" dt="2022-03-02T14:44:39.284" v="1198" actId="1076"/>
          <ac:spMkLst>
            <pc:docMk/>
            <pc:sldMk cId="2497436995" sldId="257"/>
            <ac:spMk id="8" creationId="{DD9CB3D8-E8EF-4628-99B3-63EC0ABA1042}"/>
          </ac:spMkLst>
        </pc:spChg>
        <pc:spChg chg="mod">
          <ac:chgData name="Olatz Alonso" userId="e80719ba-b872-4678-893a-fc587e890d8d" providerId="ADAL" clId="{FF21856F-BFB3-4754-AC65-BA0DC5698420}" dt="2022-03-02T14:44:39.284" v="1198" actId="1076"/>
          <ac:spMkLst>
            <pc:docMk/>
            <pc:sldMk cId="2497436995" sldId="257"/>
            <ac:spMk id="9" creationId="{710267A4-4E76-4250-BAB2-F5D9554D385A}"/>
          </ac:spMkLst>
        </pc:spChg>
        <pc:spChg chg="mod">
          <ac:chgData name="Olatz Alonso" userId="e80719ba-b872-4678-893a-fc587e890d8d" providerId="ADAL" clId="{FF21856F-BFB3-4754-AC65-BA0DC5698420}" dt="2022-03-02T14:44:39.284" v="1198" actId="1076"/>
          <ac:spMkLst>
            <pc:docMk/>
            <pc:sldMk cId="2497436995" sldId="257"/>
            <ac:spMk id="10" creationId="{8A22D33F-16E2-41AF-9676-C6191BCBBB12}"/>
          </ac:spMkLst>
        </pc:spChg>
        <pc:spChg chg="mod">
          <ac:chgData name="Olatz Alonso" userId="e80719ba-b872-4678-893a-fc587e890d8d" providerId="ADAL" clId="{FF21856F-BFB3-4754-AC65-BA0DC5698420}" dt="2022-03-02T14:44:39.284" v="1198" actId="1076"/>
          <ac:spMkLst>
            <pc:docMk/>
            <pc:sldMk cId="2497436995" sldId="257"/>
            <ac:spMk id="12" creationId="{5619F182-5604-4709-8ABE-527C4129DB66}"/>
          </ac:spMkLst>
        </pc:spChg>
        <pc:spChg chg="mod">
          <ac:chgData name="Olatz Alonso" userId="e80719ba-b872-4678-893a-fc587e890d8d" providerId="ADAL" clId="{FF21856F-BFB3-4754-AC65-BA0DC5698420}" dt="2022-03-02T14:44:39.284" v="1198" actId="1076"/>
          <ac:spMkLst>
            <pc:docMk/>
            <pc:sldMk cId="2497436995" sldId="257"/>
            <ac:spMk id="13" creationId="{E0D64C21-1F0D-4455-8D36-27A358A84D89}"/>
          </ac:spMkLst>
        </pc:spChg>
        <pc:spChg chg="mod">
          <ac:chgData name="Olatz Alonso" userId="e80719ba-b872-4678-893a-fc587e890d8d" providerId="ADAL" clId="{FF21856F-BFB3-4754-AC65-BA0DC5698420}" dt="2022-03-02T14:44:39.284" v="1198" actId="1076"/>
          <ac:spMkLst>
            <pc:docMk/>
            <pc:sldMk cId="2497436995" sldId="257"/>
            <ac:spMk id="14" creationId="{61A5F0BE-F131-4E84-8F61-AF8A38F9A079}"/>
          </ac:spMkLst>
        </pc:spChg>
        <pc:spChg chg="mod">
          <ac:chgData name="Olatz Alonso" userId="e80719ba-b872-4678-893a-fc587e890d8d" providerId="ADAL" clId="{FF21856F-BFB3-4754-AC65-BA0DC5698420}" dt="2022-03-02T14:44:39.284" v="1198" actId="1076"/>
          <ac:spMkLst>
            <pc:docMk/>
            <pc:sldMk cId="2497436995" sldId="257"/>
            <ac:spMk id="15" creationId="{87C0F14E-C86E-4D54-A289-1DF0A3617966}"/>
          </ac:spMkLst>
        </pc:spChg>
        <pc:spChg chg="mod">
          <ac:chgData name="Olatz Alonso" userId="e80719ba-b872-4678-893a-fc587e890d8d" providerId="ADAL" clId="{FF21856F-BFB3-4754-AC65-BA0DC5698420}" dt="2022-03-02T14:44:39.284" v="1198" actId="1076"/>
          <ac:spMkLst>
            <pc:docMk/>
            <pc:sldMk cId="2497436995" sldId="257"/>
            <ac:spMk id="16" creationId="{C1899E9C-FDC8-44B1-BC08-9D718467296C}"/>
          </ac:spMkLst>
        </pc:spChg>
        <pc:spChg chg="mod">
          <ac:chgData name="Olatz Alonso" userId="e80719ba-b872-4678-893a-fc587e890d8d" providerId="ADAL" clId="{FF21856F-BFB3-4754-AC65-BA0DC5698420}" dt="2022-03-02T14:44:39.284" v="1198" actId="1076"/>
          <ac:spMkLst>
            <pc:docMk/>
            <pc:sldMk cId="2497436995" sldId="257"/>
            <ac:spMk id="17" creationId="{FC161BCF-7843-4D2D-9F6B-7E4AA42DB09C}"/>
          </ac:spMkLst>
        </pc:spChg>
        <pc:spChg chg="mod">
          <ac:chgData name="Olatz Alonso" userId="e80719ba-b872-4678-893a-fc587e890d8d" providerId="ADAL" clId="{FF21856F-BFB3-4754-AC65-BA0DC5698420}" dt="2022-03-02T14:44:39.284" v="1198" actId="1076"/>
          <ac:spMkLst>
            <pc:docMk/>
            <pc:sldMk cId="2497436995" sldId="257"/>
            <ac:spMk id="18" creationId="{E66DEDFA-43C1-4E1C-91FA-CE83457C5FAA}"/>
          </ac:spMkLst>
        </pc:spChg>
        <pc:spChg chg="mod">
          <ac:chgData name="Olatz Alonso" userId="e80719ba-b872-4678-893a-fc587e890d8d" providerId="ADAL" clId="{FF21856F-BFB3-4754-AC65-BA0DC5698420}" dt="2022-03-02T14:44:39.284" v="1198" actId="1076"/>
          <ac:spMkLst>
            <pc:docMk/>
            <pc:sldMk cId="2497436995" sldId="257"/>
            <ac:spMk id="19" creationId="{B6BF2021-68E7-45F6-A485-2B704825A8A5}"/>
          </ac:spMkLst>
        </pc:spChg>
        <pc:spChg chg="mod">
          <ac:chgData name="Olatz Alonso" userId="e80719ba-b872-4678-893a-fc587e890d8d" providerId="ADAL" clId="{FF21856F-BFB3-4754-AC65-BA0DC5698420}" dt="2022-03-02T14:44:39.284" v="1198" actId="1076"/>
          <ac:spMkLst>
            <pc:docMk/>
            <pc:sldMk cId="2497436995" sldId="257"/>
            <ac:spMk id="20" creationId="{B80AAA50-B0B1-4EC8-A6D3-03D812548DE9}"/>
          </ac:spMkLst>
        </pc:spChg>
        <pc:spChg chg="del">
          <ac:chgData name="Olatz Alonso" userId="e80719ba-b872-4678-893a-fc587e890d8d" providerId="ADAL" clId="{FF21856F-BFB3-4754-AC65-BA0DC5698420}" dt="2022-03-02T14:44:01.682" v="1192" actId="478"/>
          <ac:spMkLst>
            <pc:docMk/>
            <pc:sldMk cId="2497436995" sldId="257"/>
            <ac:spMk id="21" creationId="{720C538B-C7A5-4790-8248-61B81D71C415}"/>
          </ac:spMkLst>
        </pc:spChg>
        <pc:spChg chg="mod">
          <ac:chgData name="Olatz Alonso" userId="e80719ba-b872-4678-893a-fc587e890d8d" providerId="ADAL" clId="{FF21856F-BFB3-4754-AC65-BA0DC5698420}" dt="2022-03-02T14:44:39.284" v="1198" actId="1076"/>
          <ac:spMkLst>
            <pc:docMk/>
            <pc:sldMk cId="2497436995" sldId="257"/>
            <ac:spMk id="22" creationId="{56E41225-D494-4F6C-A775-34AE02570E5D}"/>
          </ac:spMkLst>
        </pc:spChg>
        <pc:spChg chg="mod">
          <ac:chgData name="Olatz Alonso" userId="e80719ba-b872-4678-893a-fc587e890d8d" providerId="ADAL" clId="{FF21856F-BFB3-4754-AC65-BA0DC5698420}" dt="2022-03-02T14:44:39.284" v="1198" actId="1076"/>
          <ac:spMkLst>
            <pc:docMk/>
            <pc:sldMk cId="2497436995" sldId="257"/>
            <ac:spMk id="23" creationId="{7AE6262B-6344-4243-A12A-8900385F41DA}"/>
          </ac:spMkLst>
        </pc:spChg>
        <pc:spChg chg="mod">
          <ac:chgData name="Olatz Alonso" userId="e80719ba-b872-4678-893a-fc587e890d8d" providerId="ADAL" clId="{FF21856F-BFB3-4754-AC65-BA0DC5698420}" dt="2022-03-02T14:44:39.284" v="1198" actId="1076"/>
          <ac:spMkLst>
            <pc:docMk/>
            <pc:sldMk cId="2497436995" sldId="257"/>
            <ac:spMk id="28" creationId="{5E78FB48-C880-48A9-8791-7392C4B64ECE}"/>
          </ac:spMkLst>
        </pc:spChg>
        <pc:cxnChg chg="add mod">
          <ac:chgData name="Olatz Alonso" userId="e80719ba-b872-4678-893a-fc587e890d8d" providerId="ADAL" clId="{FF21856F-BFB3-4754-AC65-BA0DC5698420}" dt="2022-03-02T14:44:39.284" v="1198" actId="1076"/>
          <ac:cxnSpMkLst>
            <pc:docMk/>
            <pc:sldMk cId="2497436995" sldId="257"/>
            <ac:cxnSpMk id="5" creationId="{76D9F480-358F-47FA-81EB-5A70C190621A}"/>
          </ac:cxnSpMkLst>
        </pc:cxnChg>
        <pc:cxnChg chg="mod">
          <ac:chgData name="Olatz Alonso" userId="e80719ba-b872-4678-893a-fc587e890d8d" providerId="ADAL" clId="{FF21856F-BFB3-4754-AC65-BA0DC5698420}" dt="2022-03-02T14:44:39.284" v="1198" actId="1076"/>
          <ac:cxnSpMkLst>
            <pc:docMk/>
            <pc:sldMk cId="2497436995" sldId="257"/>
            <ac:cxnSpMk id="24" creationId="{FA1763D8-53EB-4151-B853-4B536A665FE3}"/>
          </ac:cxnSpMkLst>
        </pc:cxnChg>
        <pc:cxnChg chg="mod">
          <ac:chgData name="Olatz Alonso" userId="e80719ba-b872-4678-893a-fc587e890d8d" providerId="ADAL" clId="{FF21856F-BFB3-4754-AC65-BA0DC5698420}" dt="2022-03-02T14:44:39.284" v="1198" actId="1076"/>
          <ac:cxnSpMkLst>
            <pc:docMk/>
            <pc:sldMk cId="2497436995" sldId="257"/>
            <ac:cxnSpMk id="25" creationId="{D7983F97-7422-403A-969B-7E973BD45772}"/>
          </ac:cxnSpMkLst>
        </pc:cxnChg>
        <pc:cxnChg chg="mod">
          <ac:chgData name="Olatz Alonso" userId="e80719ba-b872-4678-893a-fc587e890d8d" providerId="ADAL" clId="{FF21856F-BFB3-4754-AC65-BA0DC5698420}" dt="2022-03-02T14:44:39.284" v="1198" actId="1076"/>
          <ac:cxnSpMkLst>
            <pc:docMk/>
            <pc:sldMk cId="2497436995" sldId="257"/>
            <ac:cxnSpMk id="26" creationId="{213319B1-23C9-486E-B995-53156DB07D26}"/>
          </ac:cxnSpMkLst>
        </pc:cxnChg>
        <pc:cxnChg chg="mod">
          <ac:chgData name="Olatz Alonso" userId="e80719ba-b872-4678-893a-fc587e890d8d" providerId="ADAL" clId="{FF21856F-BFB3-4754-AC65-BA0DC5698420}" dt="2022-03-02T14:44:39.284" v="1198" actId="1076"/>
          <ac:cxnSpMkLst>
            <pc:docMk/>
            <pc:sldMk cId="2497436995" sldId="257"/>
            <ac:cxnSpMk id="29" creationId="{5F37691F-E40C-4214-B191-C4D6094C8C68}"/>
          </ac:cxnSpMkLst>
        </pc:cxnChg>
        <pc:cxnChg chg="del mod">
          <ac:chgData name="Olatz Alonso" userId="e80719ba-b872-4678-893a-fc587e890d8d" providerId="ADAL" clId="{FF21856F-BFB3-4754-AC65-BA0DC5698420}" dt="2022-03-02T14:44:02.951" v="1193" actId="478"/>
          <ac:cxnSpMkLst>
            <pc:docMk/>
            <pc:sldMk cId="2497436995" sldId="257"/>
            <ac:cxnSpMk id="30" creationId="{D6898C73-04FE-4BE9-85DC-89C2E3529BF3}"/>
          </ac:cxnSpMkLst>
        </pc:cxnChg>
        <pc:cxnChg chg="del mod">
          <ac:chgData name="Olatz Alonso" userId="e80719ba-b872-4678-893a-fc587e890d8d" providerId="ADAL" clId="{FF21856F-BFB3-4754-AC65-BA0DC5698420}" dt="2022-03-02T14:43:07.203" v="1168" actId="478"/>
          <ac:cxnSpMkLst>
            <pc:docMk/>
            <pc:sldMk cId="2497436995" sldId="257"/>
            <ac:cxnSpMk id="32" creationId="{C3686C8D-6A48-4A2A-9A11-F50BD5AE18CD}"/>
          </ac:cxnSpMkLst>
        </pc:cxnChg>
        <pc:cxnChg chg="add mod">
          <ac:chgData name="Olatz Alonso" userId="e80719ba-b872-4678-893a-fc587e890d8d" providerId="ADAL" clId="{FF21856F-BFB3-4754-AC65-BA0DC5698420}" dt="2022-03-02T14:44:39.284" v="1198" actId="1076"/>
          <ac:cxnSpMkLst>
            <pc:docMk/>
            <pc:sldMk cId="2497436995" sldId="257"/>
            <ac:cxnSpMk id="33" creationId="{4A1873A0-B92C-4588-AF25-806C0013ACC2}"/>
          </ac:cxnSpMkLst>
        </pc:cxnChg>
        <pc:cxnChg chg="del mod">
          <ac:chgData name="Olatz Alonso" userId="e80719ba-b872-4678-893a-fc587e890d8d" providerId="ADAL" clId="{FF21856F-BFB3-4754-AC65-BA0DC5698420}" dt="2022-03-02T14:37:05.815" v="1105" actId="478"/>
          <ac:cxnSpMkLst>
            <pc:docMk/>
            <pc:sldMk cId="2497436995" sldId="257"/>
            <ac:cxnSpMk id="34" creationId="{9CDEFE35-07F9-4CBB-A8FB-FD7EDCB80CDF}"/>
          </ac:cxnSpMkLst>
        </pc:cxnChg>
        <pc:cxnChg chg="del mod">
          <ac:chgData name="Olatz Alonso" userId="e80719ba-b872-4678-893a-fc587e890d8d" providerId="ADAL" clId="{FF21856F-BFB3-4754-AC65-BA0DC5698420}" dt="2022-03-02T14:36:58.025" v="1103" actId="478"/>
          <ac:cxnSpMkLst>
            <pc:docMk/>
            <pc:sldMk cId="2497436995" sldId="257"/>
            <ac:cxnSpMk id="35" creationId="{E5E59CE8-C507-4EFD-A086-5FB333869DE8}"/>
          </ac:cxnSpMkLst>
        </pc:cxnChg>
        <pc:cxnChg chg="del mod">
          <ac:chgData name="Olatz Alonso" userId="e80719ba-b872-4678-893a-fc587e890d8d" providerId="ADAL" clId="{FF21856F-BFB3-4754-AC65-BA0DC5698420}" dt="2022-03-02T14:40:50.322" v="1127" actId="478"/>
          <ac:cxnSpMkLst>
            <pc:docMk/>
            <pc:sldMk cId="2497436995" sldId="257"/>
            <ac:cxnSpMk id="36" creationId="{C23080CE-BF0A-40C3-96A9-088C5714743F}"/>
          </ac:cxnSpMkLst>
        </pc:cxnChg>
        <pc:cxnChg chg="mod">
          <ac:chgData name="Olatz Alonso" userId="e80719ba-b872-4678-893a-fc587e890d8d" providerId="ADAL" clId="{FF21856F-BFB3-4754-AC65-BA0DC5698420}" dt="2022-03-02T14:44:39.284" v="1198" actId="1076"/>
          <ac:cxnSpMkLst>
            <pc:docMk/>
            <pc:sldMk cId="2497436995" sldId="257"/>
            <ac:cxnSpMk id="37" creationId="{3F455D92-3C1E-44D2-A9F0-E802CBDEEBD1}"/>
          </ac:cxnSpMkLst>
        </pc:cxnChg>
        <pc:cxnChg chg="mod">
          <ac:chgData name="Olatz Alonso" userId="e80719ba-b872-4678-893a-fc587e890d8d" providerId="ADAL" clId="{FF21856F-BFB3-4754-AC65-BA0DC5698420}" dt="2022-03-02T14:44:39.284" v="1198" actId="1076"/>
          <ac:cxnSpMkLst>
            <pc:docMk/>
            <pc:sldMk cId="2497436995" sldId="257"/>
            <ac:cxnSpMk id="38" creationId="{EDCCAAAF-B214-4136-8A12-B0D813CC9FC7}"/>
          </ac:cxnSpMkLst>
        </pc:cxnChg>
        <pc:cxnChg chg="mod">
          <ac:chgData name="Olatz Alonso" userId="e80719ba-b872-4678-893a-fc587e890d8d" providerId="ADAL" clId="{FF21856F-BFB3-4754-AC65-BA0DC5698420}" dt="2022-03-02T14:44:39.284" v="1198" actId="1076"/>
          <ac:cxnSpMkLst>
            <pc:docMk/>
            <pc:sldMk cId="2497436995" sldId="257"/>
            <ac:cxnSpMk id="39" creationId="{A002FE9A-3985-44FB-BB9B-129B0F9BF1F6}"/>
          </ac:cxnSpMkLst>
        </pc:cxnChg>
        <pc:cxnChg chg="mod">
          <ac:chgData name="Olatz Alonso" userId="e80719ba-b872-4678-893a-fc587e890d8d" providerId="ADAL" clId="{FF21856F-BFB3-4754-AC65-BA0DC5698420}" dt="2022-03-02T14:44:39.284" v="1198" actId="1076"/>
          <ac:cxnSpMkLst>
            <pc:docMk/>
            <pc:sldMk cId="2497436995" sldId="257"/>
            <ac:cxnSpMk id="41" creationId="{E2FF9063-6241-4500-95E1-603A786B4A47}"/>
          </ac:cxnSpMkLst>
        </pc:cxnChg>
        <pc:cxnChg chg="del mod">
          <ac:chgData name="Olatz Alonso" userId="e80719ba-b872-4678-893a-fc587e890d8d" providerId="ADAL" clId="{FF21856F-BFB3-4754-AC65-BA0DC5698420}" dt="2022-03-02T14:42:12.254" v="1147" actId="478"/>
          <ac:cxnSpMkLst>
            <pc:docMk/>
            <pc:sldMk cId="2497436995" sldId="257"/>
            <ac:cxnSpMk id="43" creationId="{3343D051-764E-46E1-9C14-671B0C291F93}"/>
          </ac:cxnSpMkLst>
        </pc:cxnChg>
        <pc:cxnChg chg="add mod">
          <ac:chgData name="Olatz Alonso" userId="e80719ba-b872-4678-893a-fc587e890d8d" providerId="ADAL" clId="{FF21856F-BFB3-4754-AC65-BA0DC5698420}" dt="2022-03-02T14:44:39.284" v="1198" actId="1076"/>
          <ac:cxnSpMkLst>
            <pc:docMk/>
            <pc:sldMk cId="2497436995" sldId="257"/>
            <ac:cxnSpMk id="60" creationId="{8F6D5A34-0519-4286-B582-AF1007B59308}"/>
          </ac:cxnSpMkLst>
        </pc:cxnChg>
        <pc:cxnChg chg="add del mod">
          <ac:chgData name="Olatz Alonso" userId="e80719ba-b872-4678-893a-fc587e890d8d" providerId="ADAL" clId="{FF21856F-BFB3-4754-AC65-BA0DC5698420}" dt="2022-03-02T14:44:39.284" v="1198" actId="1076"/>
          <ac:cxnSpMkLst>
            <pc:docMk/>
            <pc:sldMk cId="2497436995" sldId="257"/>
            <ac:cxnSpMk id="68" creationId="{B1EF2932-FC6B-4872-848B-90F322BDA135}"/>
          </ac:cxnSpMkLst>
        </pc:cxnChg>
        <pc:cxnChg chg="add mod">
          <ac:chgData name="Olatz Alonso" userId="e80719ba-b872-4678-893a-fc587e890d8d" providerId="ADAL" clId="{FF21856F-BFB3-4754-AC65-BA0DC5698420}" dt="2022-03-02T14:44:39.284" v="1198" actId="1076"/>
          <ac:cxnSpMkLst>
            <pc:docMk/>
            <pc:sldMk cId="2497436995" sldId="257"/>
            <ac:cxnSpMk id="69" creationId="{93BB4703-7540-4755-87CF-416593D4AD28}"/>
          </ac:cxnSpMkLst>
        </pc:cxnChg>
        <pc:cxnChg chg="add mod">
          <ac:chgData name="Olatz Alonso" userId="e80719ba-b872-4678-893a-fc587e890d8d" providerId="ADAL" clId="{FF21856F-BFB3-4754-AC65-BA0DC5698420}" dt="2022-03-02T14:44:39.284" v="1198" actId="1076"/>
          <ac:cxnSpMkLst>
            <pc:docMk/>
            <pc:sldMk cId="2497436995" sldId="257"/>
            <ac:cxnSpMk id="71" creationId="{88C4B40B-66B9-40D2-BEEE-69C6E7782E2A}"/>
          </ac:cxnSpMkLst>
        </pc:cxnChg>
        <pc:cxnChg chg="add mod">
          <ac:chgData name="Olatz Alonso" userId="e80719ba-b872-4678-893a-fc587e890d8d" providerId="ADAL" clId="{FF21856F-BFB3-4754-AC65-BA0DC5698420}" dt="2022-03-02T14:44:39.284" v="1198" actId="1076"/>
          <ac:cxnSpMkLst>
            <pc:docMk/>
            <pc:sldMk cId="2497436995" sldId="257"/>
            <ac:cxnSpMk id="72" creationId="{2AC0D6B2-E59B-4543-BC68-2AE2E703FE2A}"/>
          </ac:cxnSpMkLst>
        </pc:cxnChg>
        <pc:cxnChg chg="add mod">
          <ac:chgData name="Olatz Alonso" userId="e80719ba-b872-4678-893a-fc587e890d8d" providerId="ADAL" clId="{FF21856F-BFB3-4754-AC65-BA0DC5698420}" dt="2022-03-02T14:44:39.284" v="1198" actId="1076"/>
          <ac:cxnSpMkLst>
            <pc:docMk/>
            <pc:sldMk cId="2497436995" sldId="257"/>
            <ac:cxnSpMk id="73" creationId="{6F34F1FB-C8EB-438B-9262-E27B50F78953}"/>
          </ac:cxnSpMkLst>
        </pc:cxnChg>
        <pc:cxnChg chg="del mod">
          <ac:chgData name="Olatz Alonso" userId="e80719ba-b872-4678-893a-fc587e890d8d" providerId="ADAL" clId="{FF21856F-BFB3-4754-AC65-BA0DC5698420}" dt="2022-03-02T14:42:06.822" v="1144" actId="478"/>
          <ac:cxnSpMkLst>
            <pc:docMk/>
            <pc:sldMk cId="2497436995" sldId="257"/>
            <ac:cxnSpMk id="74" creationId="{AF29FB2B-848A-445C-82B8-2D63846B4177}"/>
          </ac:cxnSpMkLst>
        </pc:cxnChg>
        <pc:cxnChg chg="del mod">
          <ac:chgData name="Olatz Alonso" userId="e80719ba-b872-4678-893a-fc587e890d8d" providerId="ADAL" clId="{FF21856F-BFB3-4754-AC65-BA0DC5698420}" dt="2022-03-02T14:42:06.103" v="1143" actId="478"/>
          <ac:cxnSpMkLst>
            <pc:docMk/>
            <pc:sldMk cId="2497436995" sldId="257"/>
            <ac:cxnSpMk id="76" creationId="{8260E643-EB8C-49E6-A31F-386D1D631086}"/>
          </ac:cxnSpMkLst>
        </pc:cxnChg>
        <pc:cxnChg chg="del mod">
          <ac:chgData name="Olatz Alonso" userId="e80719ba-b872-4678-893a-fc587e890d8d" providerId="ADAL" clId="{FF21856F-BFB3-4754-AC65-BA0DC5698420}" dt="2022-03-02T14:42:05.072" v="1142" actId="478"/>
          <ac:cxnSpMkLst>
            <pc:docMk/>
            <pc:sldMk cId="2497436995" sldId="257"/>
            <ac:cxnSpMk id="78" creationId="{1E20B83E-9413-4158-A574-81F7747121BD}"/>
          </ac:cxnSpMkLst>
        </pc:cxnChg>
      </pc:sldChg>
      <pc:sldChg chg="addSp delSp modSp mod">
        <pc:chgData name="Olatz Alonso" userId="e80719ba-b872-4678-893a-fc587e890d8d" providerId="ADAL" clId="{FF21856F-BFB3-4754-AC65-BA0DC5698420}" dt="2022-03-02T14:48:32.682" v="1238" actId="1076"/>
        <pc:sldMkLst>
          <pc:docMk/>
          <pc:sldMk cId="682084617" sldId="258"/>
        </pc:sldMkLst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46" creationId="{679968ED-8789-4A52-A42D-AD83069D24FE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47" creationId="{B86B222C-1898-4944-B8E8-2B75EE79551C}"/>
          </ac:spMkLst>
        </pc:spChg>
        <pc:spChg chg="add del mod">
          <ac:chgData name="Olatz Alonso" userId="e80719ba-b872-4678-893a-fc587e890d8d" providerId="ADAL" clId="{FF21856F-BFB3-4754-AC65-BA0DC5698420}" dt="2022-03-01T16:29:34.695" v="87" actId="478"/>
          <ac:spMkLst>
            <pc:docMk/>
            <pc:sldMk cId="682084617" sldId="258"/>
            <ac:spMk id="48" creationId="{A976A46F-4204-4261-BF0D-D17EC940BB9F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49" creationId="{8165940D-F708-4385-BEB5-3A0D27C124F8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50" creationId="{47C5DC2E-0097-45DC-AF40-BE4CC1AB2169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51" creationId="{A4B0D3DC-825C-4399-8659-3BD99918A66A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52" creationId="{85C98C6F-60BC-4777-B8AE-3FFA0E2A57FB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53" creationId="{F059658E-5E6F-43C6-B9CA-5D503CF43421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54" creationId="{B3488403-C418-4D1B-B5DB-D7848FDAFA21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55" creationId="{9E1D2A70-D592-4134-904B-6590771FB1B8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56" creationId="{DA12459A-09D3-4B73-8621-C0145811A8FE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57" creationId="{A161B4AB-59F9-4E70-BAB0-D0477F2FB0ED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58" creationId="{E25D4B70-F121-4A96-BCAB-071EAE722D86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59" creationId="{BE8BDAE0-79A5-4ADB-A9F7-8C60B131EC9E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60" creationId="{D2A8ABE3-8EE9-4DB0-80EF-981012F3E274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61" creationId="{DEA6FD54-B7D0-44BC-BE01-1D59AF1D54DB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62" creationId="{0D055B16-110D-4784-A43E-E4F15CD7F947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63" creationId="{499C29BA-C3C6-4383-8A3D-87EF2436C933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64" creationId="{10652E6B-8C28-48FC-8AEF-A183442F7B5D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65" creationId="{5EC62743-61B5-4D74-95A2-D3D13C1E0351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69" creationId="{A651E65A-3AAA-4696-8BCB-283572C6132C}"/>
          </ac:spMkLst>
        </pc:spChg>
        <pc:spChg chg="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70" creationId="{56D8FD4D-3310-43B6-A4B2-B194687BBEC4}"/>
          </ac:spMkLst>
        </pc:spChg>
        <pc:spChg chg="add del mod">
          <ac:chgData name="Olatz Alonso" userId="e80719ba-b872-4678-893a-fc587e890d8d" providerId="ADAL" clId="{FF21856F-BFB3-4754-AC65-BA0DC5698420}" dt="2022-03-01T16:27:44.131" v="33" actId="478"/>
          <ac:spMkLst>
            <pc:docMk/>
            <pc:sldMk cId="682084617" sldId="258"/>
            <ac:spMk id="89" creationId="{8A5D2B1B-1379-47AF-A89E-5DF31900D201}"/>
          </ac:spMkLst>
        </pc:spChg>
        <pc:spChg chg="add del mod">
          <ac:chgData name="Olatz Alonso" userId="e80719ba-b872-4678-893a-fc587e890d8d" providerId="ADAL" clId="{FF21856F-BFB3-4754-AC65-BA0DC5698420}" dt="2022-03-01T16:27:44.131" v="33" actId="478"/>
          <ac:spMkLst>
            <pc:docMk/>
            <pc:sldMk cId="682084617" sldId="258"/>
            <ac:spMk id="90" creationId="{C1BD1B94-F945-454C-ABC8-858A79FBB72D}"/>
          </ac:spMkLst>
        </pc:spChg>
        <pc:spChg chg="add del mod">
          <ac:chgData name="Olatz Alonso" userId="e80719ba-b872-4678-893a-fc587e890d8d" providerId="ADAL" clId="{FF21856F-BFB3-4754-AC65-BA0DC5698420}" dt="2022-03-01T16:27:44.131" v="33" actId="478"/>
          <ac:spMkLst>
            <pc:docMk/>
            <pc:sldMk cId="682084617" sldId="258"/>
            <ac:spMk id="92" creationId="{064BC54D-A754-4FA6-B4CA-93DCE7BB5339}"/>
          </ac:spMkLst>
        </pc:spChg>
        <pc:spChg chg="add mod">
          <ac:chgData name="Olatz Alonso" userId="e80719ba-b872-4678-893a-fc587e890d8d" providerId="ADAL" clId="{FF21856F-BFB3-4754-AC65-BA0DC5698420}" dt="2022-03-02T14:48:32.682" v="1238" actId="1076"/>
          <ac:spMkLst>
            <pc:docMk/>
            <pc:sldMk cId="682084617" sldId="258"/>
            <ac:spMk id="93" creationId="{2076976E-7BC8-4572-BF66-CB9A58702913}"/>
          </ac:spMkLst>
        </pc:spChg>
        <pc:picChg chg="mod">
          <ac:chgData name="Olatz Alonso" userId="e80719ba-b872-4678-893a-fc587e890d8d" providerId="ADAL" clId="{FF21856F-BFB3-4754-AC65-BA0DC5698420}" dt="2022-03-01T16:32:45.019" v="105" actId="1076"/>
          <ac:picMkLst>
            <pc:docMk/>
            <pc:sldMk cId="682084617" sldId="258"/>
            <ac:picMk id="45" creationId="{3CF88656-0455-476A-B769-5E75F2DAE289}"/>
          </ac:picMkLst>
        </pc:picChg>
        <pc:cxnChg chg="add 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4" creationId="{B7605BF8-5635-4387-8E87-CE4C532C55D9}"/>
          </ac:cxnSpMkLst>
        </pc:cxnChg>
        <pc:cxnChg chg="add 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15" creationId="{2D1BD929-5B71-42AD-BD09-DC71172B9DD9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66" creationId="{DBB68E78-CCC5-476B-BC77-DED26AFB29A1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67" creationId="{E52504A7-2945-4031-A7D9-2BF6B3132AF4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68" creationId="{CE4720C3-C478-42C2-95E2-EDB0D869BDEC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71" creationId="{589CF5A9-41C6-4A5D-AFBD-C75CEEFDAF04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72" creationId="{CD7A6691-B7EE-4604-B9F6-6C74631062C2}"/>
          </ac:cxnSpMkLst>
        </pc:cxnChg>
        <pc:cxnChg chg="del mod">
          <ac:chgData name="Olatz Alonso" userId="e80719ba-b872-4678-893a-fc587e890d8d" providerId="ADAL" clId="{FF21856F-BFB3-4754-AC65-BA0DC5698420}" dt="2022-03-01T16:19:08.696" v="19" actId="478"/>
          <ac:cxnSpMkLst>
            <pc:docMk/>
            <pc:sldMk cId="682084617" sldId="258"/>
            <ac:cxnSpMk id="73" creationId="{37F83D00-8EA2-4589-9B77-B8FF1DF41FE2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74" creationId="{097D2A30-3C22-4549-875C-EF4A2343D43E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75" creationId="{00D5BAD6-D373-4BAB-BC3F-5D449501C1E4}"/>
          </ac:cxnSpMkLst>
        </pc:cxnChg>
        <pc:cxnChg chg="del mod">
          <ac:chgData name="Olatz Alonso" userId="e80719ba-b872-4678-893a-fc587e890d8d" providerId="ADAL" clId="{FF21856F-BFB3-4754-AC65-BA0DC5698420}" dt="2022-03-01T16:31:32.488" v="99" actId="478"/>
          <ac:cxnSpMkLst>
            <pc:docMk/>
            <pc:sldMk cId="682084617" sldId="258"/>
            <ac:cxnSpMk id="76" creationId="{D886820F-DB95-420C-AA6B-C6812E32E52C}"/>
          </ac:cxnSpMkLst>
        </pc:cxnChg>
        <pc:cxnChg chg="add del mod">
          <ac:chgData name="Olatz Alonso" userId="e80719ba-b872-4678-893a-fc587e890d8d" providerId="ADAL" clId="{FF21856F-BFB3-4754-AC65-BA0DC5698420}" dt="2022-03-01T16:29:35.676" v="88" actId="478"/>
          <ac:cxnSpMkLst>
            <pc:docMk/>
            <pc:sldMk cId="682084617" sldId="258"/>
            <ac:cxnSpMk id="77" creationId="{CF94175C-A4BC-4641-BD34-64FDB5D1A811}"/>
          </ac:cxnSpMkLst>
        </pc:cxnChg>
        <pc:cxnChg chg="add del 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78" creationId="{7EE9A0A1-9FAB-4648-9B90-9166276F8EA7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79" creationId="{F159257D-EE0D-4F23-B3D0-BD83BACF6320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80" creationId="{CD6D3EB8-B5CE-4402-AC35-E91441A09D29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81" creationId="{9961B7ED-2440-43A5-B320-4244255F9361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82" creationId="{6B52EAE7-DFF8-4F5A-A738-0165E7C6669E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83" creationId="{4E0EDA95-24CC-49F0-9382-E0D7F08DDC51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84" creationId="{8AC6552A-D4D9-4FDE-BFAA-1734EDB848F6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85" creationId="{3C249B38-81D9-41AE-A058-590C7AFE2061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86" creationId="{E46E8AAC-5837-4EAC-B4C6-C63C8E0395B4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87" creationId="{ED629F60-7FE1-432B-91AC-4FEF5E9B61E6}"/>
          </ac:cxnSpMkLst>
        </pc:cxnChg>
        <pc:cxnChg chg="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88" creationId="{15419F2C-9A64-4773-9378-061C6FCD9BFB}"/>
          </ac:cxnSpMkLst>
        </pc:cxnChg>
        <pc:cxnChg chg="add del mod">
          <ac:chgData name="Olatz Alonso" userId="e80719ba-b872-4678-893a-fc587e890d8d" providerId="ADAL" clId="{FF21856F-BFB3-4754-AC65-BA0DC5698420}" dt="2022-03-01T16:27:44.131" v="33" actId="478"/>
          <ac:cxnSpMkLst>
            <pc:docMk/>
            <pc:sldMk cId="682084617" sldId="258"/>
            <ac:cxnSpMk id="91" creationId="{B68AD3BA-CEFB-48FE-AA65-CF14520FF264}"/>
          </ac:cxnSpMkLst>
        </pc:cxnChg>
        <pc:cxnChg chg="add mod">
          <ac:chgData name="Olatz Alonso" userId="e80719ba-b872-4678-893a-fc587e890d8d" providerId="ADAL" clId="{FF21856F-BFB3-4754-AC65-BA0DC5698420}" dt="2022-03-02T14:48:32.682" v="1238" actId="1076"/>
          <ac:cxnSpMkLst>
            <pc:docMk/>
            <pc:sldMk cId="682084617" sldId="258"/>
            <ac:cxnSpMk id="97" creationId="{39009A83-1238-4B93-AE0A-96456C1AB998}"/>
          </ac:cxnSpMkLst>
        </pc:cxnChg>
      </pc:sldChg>
      <pc:sldChg chg="addSp delSp modSp mod">
        <pc:chgData name="Olatz Alonso" userId="e80719ba-b872-4678-893a-fc587e890d8d" providerId="ADAL" clId="{FF21856F-BFB3-4754-AC65-BA0DC5698420}" dt="2022-03-02T14:48:47.789" v="1239" actId="1076"/>
        <pc:sldMkLst>
          <pc:docMk/>
          <pc:sldMk cId="3793404685" sldId="259"/>
        </pc:sldMkLst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4" creationId="{73FB9A7C-CCB8-4FD9-893C-C5561F8512E4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5" creationId="{88C01EF6-842B-4972-BF6E-64DDFB6BE5AE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6" creationId="{E1A8CB26-CE88-4259-8A30-A8AA14F46D80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8" creationId="{4DE5A36F-D603-4CE8-8775-B97A71684C0A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9" creationId="{47F29D2A-7A83-43A9-8E98-6F21B9E5D46D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10" creationId="{ECD823A3-9F9B-430F-B015-15354146D84C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11" creationId="{E17E1391-D824-488A-AAB1-8B0E7E307CA4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12" creationId="{EB946116-187A-489D-B307-914E103CEF9D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13" creationId="{7002F6CD-FA7D-4186-87E3-1CF894664CEA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14" creationId="{E506C801-19FE-4588-9DF0-387A1C9627FD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15" creationId="{DC470E0F-9C2B-4E62-B87A-DA27269E8434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16" creationId="{D5271EA7-BD4D-427A-82BE-DF12B5F654B9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17" creationId="{D86B2E3A-DD66-47C8-94AF-3B53B31A2C51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19" creationId="{4AEB99C0-ECD2-4507-9C06-32BB642E3936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20" creationId="{8712AF9C-C2BE-4F2E-ACC5-12A70B736AE7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21" creationId="{ACCE31E5-3699-4A1A-81F1-4E8C9BEB4AA4}"/>
          </ac:spMkLst>
        </pc:spChg>
        <pc:spChg chg="del mod">
          <ac:chgData name="Olatz Alonso" userId="e80719ba-b872-4678-893a-fc587e890d8d" providerId="ADAL" clId="{FF21856F-BFB3-4754-AC65-BA0DC5698420}" dt="2022-03-02T12:39:17.101" v="911" actId="478"/>
          <ac:spMkLst>
            <pc:docMk/>
            <pc:sldMk cId="3793404685" sldId="259"/>
            <ac:spMk id="22" creationId="{55F0F071-1060-42F5-8E82-D19D19EC0795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23" creationId="{D84C901B-6440-4F39-B557-BD03071D8EE1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24" creationId="{14482CCC-661E-438A-84F9-1B6DCE9F3EA8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28" creationId="{4EF7D84E-0940-49BB-8C62-15DE59C8CDF7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29" creationId="{678A66F0-A8A2-4D98-A74A-0EB1F5ABCCF1}"/>
          </ac:spMkLst>
        </pc:spChg>
        <pc:spChg chg="add 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51" creationId="{60F6D94F-4E7B-41AD-97B5-46116EB86080}"/>
          </ac:spMkLst>
        </pc:spChg>
        <pc:spChg chg="mod">
          <ac:chgData name="Olatz Alonso" userId="e80719ba-b872-4678-893a-fc587e890d8d" providerId="ADAL" clId="{FF21856F-BFB3-4754-AC65-BA0DC5698420}" dt="2022-03-02T14:48:47.789" v="1239" actId="1076"/>
          <ac:spMkLst>
            <pc:docMk/>
            <pc:sldMk cId="3793404685" sldId="259"/>
            <ac:spMk id="86" creationId="{4214939F-5967-4727-B1D5-E35BE7B3EAD8}"/>
          </ac:spMkLst>
        </pc:spChg>
        <pc:picChg chg="del mod">
          <ac:chgData name="Olatz Alonso" userId="e80719ba-b872-4678-893a-fc587e890d8d" providerId="ADAL" clId="{FF21856F-BFB3-4754-AC65-BA0DC5698420}" dt="2022-03-02T14:48:00.216" v="1226" actId="478"/>
          <ac:picMkLst>
            <pc:docMk/>
            <pc:sldMk cId="3793404685" sldId="259"/>
            <ac:picMk id="18" creationId="{5898869A-533C-449F-8ED2-554899F60634}"/>
          </ac:picMkLst>
        </pc:picChg>
        <pc:picChg chg="add mod">
          <ac:chgData name="Olatz Alonso" userId="e80719ba-b872-4678-893a-fc587e890d8d" providerId="ADAL" clId="{FF21856F-BFB3-4754-AC65-BA0DC5698420}" dt="2022-03-02T14:48:01.132" v="1227"/>
          <ac:picMkLst>
            <pc:docMk/>
            <pc:sldMk cId="3793404685" sldId="259"/>
            <ac:picMk id="48" creationId="{10AFE9E1-F7DB-42E8-AD38-67CDFA4FCB57}"/>
          </ac:picMkLst>
        </pc:pic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25" creationId="{4B966EDB-32E3-4375-9088-6BF45D67DD27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26" creationId="{A8D23B3E-1B81-4C01-BA02-9A6799FE0432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27" creationId="{47E77545-5392-478A-A67D-8B95F2D87F9A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30" creationId="{5060A556-9A75-4BD4-B7C4-469B03472B53}"/>
          </ac:cxnSpMkLst>
        </pc:cxnChg>
        <pc:cxnChg chg="del mod">
          <ac:chgData name="Olatz Alonso" userId="e80719ba-b872-4678-893a-fc587e890d8d" providerId="ADAL" clId="{FF21856F-BFB3-4754-AC65-BA0DC5698420}" dt="2022-03-02T12:39:18.028" v="912" actId="478"/>
          <ac:cxnSpMkLst>
            <pc:docMk/>
            <pc:sldMk cId="3793404685" sldId="259"/>
            <ac:cxnSpMk id="31" creationId="{BB2E3C0E-58D4-4ADB-B7F2-725196F4F3EE}"/>
          </ac:cxnSpMkLst>
        </pc:cxnChg>
        <pc:cxnChg chg="del mod">
          <ac:chgData name="Olatz Alonso" userId="e80719ba-b872-4678-893a-fc587e890d8d" providerId="ADAL" clId="{FF21856F-BFB3-4754-AC65-BA0DC5698420}" dt="2022-03-01T16:37:56.662" v="162" actId="478"/>
          <ac:cxnSpMkLst>
            <pc:docMk/>
            <pc:sldMk cId="3793404685" sldId="259"/>
            <ac:cxnSpMk id="32" creationId="{4353E0BF-367B-475B-93D6-91334D24FCFA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33" creationId="{45183BC8-A0D0-4877-887C-F28E4F2A2657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34" creationId="{8E925D68-4094-423D-B366-AFFB854CCEDB}"/>
          </ac:cxnSpMkLst>
        </pc:cxnChg>
        <pc:cxnChg chg="add 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37" creationId="{F6E8039D-1F26-46A2-80FB-1C1E928C206D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39" creationId="{9C144E4E-1115-4037-AB9F-182817833BC0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40" creationId="{FC5D09F8-EF7C-4803-8A98-51E91A7FF5DA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41" creationId="{246C8532-79D5-41BC-BAF2-1B7EB349EC74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42" creationId="{00A2274C-E952-4F42-97BC-166F492F3DCD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43" creationId="{BB96F67E-B4F0-4DB3-9986-E9851FA68554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44" creationId="{9E0635E3-4CE3-47DB-94CB-B2E5789A39C7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45" creationId="{D4484514-2360-46E8-AF28-8402B9AFF583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46" creationId="{6D0F936D-14C8-4AAC-93D8-2F2617B46897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47" creationId="{90283269-4151-453C-B3BC-89D709174517}"/>
          </ac:cxnSpMkLst>
        </pc:cxnChg>
        <pc:cxnChg chg="add 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50" creationId="{56A9C7AF-39ED-4081-8C00-40A4E1ED5AFB}"/>
          </ac:cxnSpMkLst>
        </pc:cxnChg>
        <pc:cxnChg chg="add 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55" creationId="{E05DE371-93C1-4D58-9933-C0837FEA7104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142" creationId="{B32FCF60-C2E2-4443-8C07-AE5858ABB74A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150" creationId="{8D22FC4D-7379-4C31-A0AB-FFF1F5E84647}"/>
          </ac:cxnSpMkLst>
        </pc:cxnChg>
        <pc:cxnChg chg="mod">
          <ac:chgData name="Olatz Alonso" userId="e80719ba-b872-4678-893a-fc587e890d8d" providerId="ADAL" clId="{FF21856F-BFB3-4754-AC65-BA0DC5698420}" dt="2022-03-02T14:48:47.789" v="1239" actId="1076"/>
          <ac:cxnSpMkLst>
            <pc:docMk/>
            <pc:sldMk cId="3793404685" sldId="259"/>
            <ac:cxnSpMk id="152" creationId="{0CE6BD2F-C9CA-45E4-940E-AA9279C0470D}"/>
          </ac:cxnSpMkLst>
        </pc:cxnChg>
        <pc:cxnChg chg="del mod">
          <ac:chgData name="Olatz Alonso" userId="e80719ba-b872-4678-893a-fc587e890d8d" providerId="ADAL" clId="{FF21856F-BFB3-4754-AC65-BA0DC5698420}" dt="2022-03-01T16:38:19.294" v="168" actId="478"/>
          <ac:cxnSpMkLst>
            <pc:docMk/>
            <pc:sldMk cId="3793404685" sldId="259"/>
            <ac:cxnSpMk id="172" creationId="{AFDE3D5D-0038-4325-A747-50CF3709197E}"/>
          </ac:cxnSpMkLst>
        </pc:cxnChg>
      </pc:sldChg>
      <pc:sldChg chg="addSp delSp modSp mod">
        <pc:chgData name="Olatz Alonso" userId="e80719ba-b872-4678-893a-fc587e890d8d" providerId="ADAL" clId="{FF21856F-BFB3-4754-AC65-BA0DC5698420}" dt="2022-03-02T14:49:02.160" v="1279" actId="1036"/>
        <pc:sldMkLst>
          <pc:docMk/>
          <pc:sldMk cId="702620587" sldId="260"/>
        </pc:sldMkLst>
        <pc:spChg chg="del mod">
          <ac:chgData name="Olatz Alonso" userId="e80719ba-b872-4678-893a-fc587e890d8d" providerId="ADAL" clId="{FF21856F-BFB3-4754-AC65-BA0DC5698420}" dt="2022-03-02T14:30:31.470" v="1050" actId="478"/>
          <ac:spMkLst>
            <pc:docMk/>
            <pc:sldMk cId="702620587" sldId="260"/>
            <ac:spMk id="4" creationId="{8EB39A8E-A01F-430E-AC1A-F9F96C95FA49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5" creationId="{CEEB0708-4899-462F-80F9-84CE1133283F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6" creationId="{A9F9067C-F3C8-408A-BD8B-1163F332D9E2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7" creationId="{BA3096CD-4D75-469D-81F6-02C5D2E4F8F7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8" creationId="{F5925D6A-752F-427C-A49F-010F8335A172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9" creationId="{1A2087ED-7E98-4450-91D0-59E32A730D18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10" creationId="{FB155CC1-13AB-43A7-9646-185E578F6DF5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11" creationId="{F5141B17-F3BE-4429-9898-D103B7FAD331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12" creationId="{F9A4895C-B1A4-4B66-8D5B-7B8F5B48961B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13" creationId="{4DF8132D-2CF1-48CF-AC30-FAFF45DCE909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14" creationId="{3841BF36-F917-4CCF-AFD3-DAFF4D44BA99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15" creationId="{5408A99F-70B6-48B4-A024-BF649C0AAB59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16" creationId="{D0AAB985-628E-4DA6-AF51-083A3453E7E1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17" creationId="{1C3743D6-59A3-4F13-87F2-D3F134322E21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19" creationId="{3A875817-261D-4494-B359-1ED3B94228E7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20" creationId="{A0147468-3816-41B3-B409-C9537BC6B16B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21" creationId="{7044EF37-776B-40D8-8B2E-7A17B1577FB6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22" creationId="{B6B152FD-2C3A-4615-9799-5F4AD579366F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23" creationId="{56DA43C8-DFF3-4C27-99B8-78F25F755162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24" creationId="{922565A3-A963-4B21-B458-DE3EEF9C4161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28" creationId="{4FC4BFB5-077A-4C81-AE40-5F1AFBC4C4BB}"/>
          </ac:spMkLst>
        </pc:spChg>
        <pc:spChg chg="mod">
          <ac:chgData name="Olatz Alonso" userId="e80719ba-b872-4678-893a-fc587e890d8d" providerId="ADAL" clId="{FF21856F-BFB3-4754-AC65-BA0DC5698420}" dt="2022-03-02T14:49:02.160" v="1279" actId="1036"/>
          <ac:spMkLst>
            <pc:docMk/>
            <pc:sldMk cId="702620587" sldId="260"/>
            <ac:spMk id="29" creationId="{7E0B2A5B-D424-4F34-9D34-91F486286BDF}"/>
          </ac:spMkLst>
        </pc:spChg>
        <pc:picChg chg="del mod">
          <ac:chgData name="Olatz Alonso" userId="e80719ba-b872-4678-893a-fc587e890d8d" providerId="ADAL" clId="{FF21856F-BFB3-4754-AC65-BA0DC5698420}" dt="2022-03-02T14:48:03.183" v="1228" actId="478"/>
          <ac:picMkLst>
            <pc:docMk/>
            <pc:sldMk cId="702620587" sldId="260"/>
            <ac:picMk id="18" creationId="{97A8A3F4-D710-4F73-85A1-7BEED810E558}"/>
          </ac:picMkLst>
        </pc:picChg>
        <pc:picChg chg="add mod">
          <ac:chgData name="Olatz Alonso" userId="e80719ba-b872-4678-893a-fc587e890d8d" providerId="ADAL" clId="{FF21856F-BFB3-4754-AC65-BA0DC5698420}" dt="2022-03-02T14:48:03.984" v="1229"/>
          <ac:picMkLst>
            <pc:docMk/>
            <pc:sldMk cId="702620587" sldId="260"/>
            <ac:picMk id="94" creationId="{C7565935-22DB-49FB-80C6-96F0603C5B84}"/>
          </ac:picMkLst>
        </pc:picChg>
        <pc:cxnChg chg="del mod">
          <ac:chgData name="Olatz Alonso" userId="e80719ba-b872-4678-893a-fc587e890d8d" providerId="ADAL" clId="{FF21856F-BFB3-4754-AC65-BA0DC5698420}" dt="2022-03-02T11:12:42.520" v="632" actId="478"/>
          <ac:cxnSpMkLst>
            <pc:docMk/>
            <pc:sldMk cId="702620587" sldId="260"/>
            <ac:cxnSpMk id="25" creationId="{17EF6CF1-498A-4069-80DD-7B70AC216BB6}"/>
          </ac:cxnSpMkLst>
        </pc:cxnChg>
        <pc:cxnChg chg="add del mod">
          <ac:chgData name="Olatz Alonso" userId="e80719ba-b872-4678-893a-fc587e890d8d" providerId="ADAL" clId="{FF21856F-BFB3-4754-AC65-BA0DC5698420}" dt="2022-03-02T14:29:42.726" v="1044" actId="478"/>
          <ac:cxnSpMkLst>
            <pc:docMk/>
            <pc:sldMk cId="702620587" sldId="260"/>
            <ac:cxnSpMk id="25" creationId="{E86BE286-7470-422A-B61C-97F94F9268B9}"/>
          </ac:cxnSpMkLst>
        </pc:cxnChg>
        <pc:cxnChg chg="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26" creationId="{EB0B2416-8C0E-413D-AD1D-A0E8E6C3C666}"/>
          </ac:cxnSpMkLst>
        </pc:cxnChg>
        <pc:cxnChg chg="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27" creationId="{FAC4659D-FF3B-4F32-92A1-FEF91788BE8A}"/>
          </ac:cxnSpMkLst>
        </pc:cxnChg>
        <pc:cxnChg chg="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30" creationId="{38021530-126C-4067-9749-EF7C77B62036}"/>
          </ac:cxnSpMkLst>
        </pc:cxnChg>
        <pc:cxnChg chg="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31" creationId="{A0778508-C4B1-4F9D-AB38-6251D484F4A1}"/>
          </ac:cxnSpMkLst>
        </pc:cxnChg>
        <pc:cxnChg chg="del mod">
          <ac:chgData name="Olatz Alonso" userId="e80719ba-b872-4678-893a-fc587e890d8d" providerId="ADAL" clId="{FF21856F-BFB3-4754-AC65-BA0DC5698420}" dt="2022-03-02T14:29:25.959" v="1037" actId="478"/>
          <ac:cxnSpMkLst>
            <pc:docMk/>
            <pc:sldMk cId="702620587" sldId="260"/>
            <ac:cxnSpMk id="32" creationId="{50D45314-DC9C-45D2-99D9-24D0E5464225}"/>
          </ac:cxnSpMkLst>
        </pc:cxnChg>
        <pc:cxnChg chg="del mod">
          <ac:chgData name="Olatz Alonso" userId="e80719ba-b872-4678-893a-fc587e890d8d" providerId="ADAL" clId="{FF21856F-BFB3-4754-AC65-BA0DC5698420}" dt="2022-03-02T14:30:35.339" v="1052" actId="478"/>
          <ac:cxnSpMkLst>
            <pc:docMk/>
            <pc:sldMk cId="702620587" sldId="260"/>
            <ac:cxnSpMk id="33" creationId="{1E25FFFE-B106-4B4A-A8D1-85B22CA2FE18}"/>
          </ac:cxnSpMkLst>
        </pc:cxnChg>
        <pc:cxnChg chg="del mod">
          <ac:chgData name="Olatz Alonso" userId="e80719ba-b872-4678-893a-fc587e890d8d" providerId="ADAL" clId="{FF21856F-BFB3-4754-AC65-BA0DC5698420}" dt="2022-03-02T14:30:34.425" v="1051" actId="478"/>
          <ac:cxnSpMkLst>
            <pc:docMk/>
            <pc:sldMk cId="702620587" sldId="260"/>
            <ac:cxnSpMk id="34" creationId="{CEE906C1-92D8-4151-BA85-2E2685F8DDA8}"/>
          </ac:cxnSpMkLst>
        </pc:cxnChg>
        <pc:cxnChg chg="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35" creationId="{0166D70E-A56D-4522-A4BC-F0CF3E09A10F}"/>
          </ac:cxnSpMkLst>
        </pc:cxnChg>
        <pc:cxnChg chg="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36" creationId="{9B5B98E2-D8CD-4AE1-9ED6-F4177BA803A4}"/>
          </ac:cxnSpMkLst>
        </pc:cxnChg>
        <pc:cxnChg chg="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37" creationId="{991437F7-A6F0-4BC7-ACE9-87219FEB1A4C}"/>
          </ac:cxnSpMkLst>
        </pc:cxnChg>
        <pc:cxnChg chg="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38" creationId="{F638B62D-1F6C-4EC6-9394-30889D73F35B}"/>
          </ac:cxnSpMkLst>
        </pc:cxnChg>
        <pc:cxnChg chg="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39" creationId="{606A4E8F-3F20-4215-8D52-A8C44D760FE4}"/>
          </ac:cxnSpMkLst>
        </pc:cxnChg>
        <pc:cxnChg chg="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40" creationId="{30203F03-DFDF-40AE-B639-778A28843525}"/>
          </ac:cxnSpMkLst>
        </pc:cxnChg>
        <pc:cxnChg chg="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41" creationId="{E3886790-E6BC-4349-9909-91A53417B089}"/>
          </ac:cxnSpMkLst>
        </pc:cxnChg>
        <pc:cxnChg chg="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42" creationId="{C3F15D53-F67B-4F60-B74F-20FE837B2CBB}"/>
          </ac:cxnSpMkLst>
        </pc:cxnChg>
        <pc:cxnChg chg="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43" creationId="{7E6BF36C-8051-48ED-813D-55311A14AD92}"/>
          </ac:cxnSpMkLst>
        </pc:cxnChg>
        <pc:cxnChg chg="del mod">
          <ac:chgData name="Olatz Alonso" userId="e80719ba-b872-4678-893a-fc587e890d8d" providerId="ADAL" clId="{FF21856F-BFB3-4754-AC65-BA0DC5698420}" dt="2022-03-02T14:33:52.166" v="1086" actId="478"/>
          <ac:cxnSpMkLst>
            <pc:docMk/>
            <pc:sldMk cId="702620587" sldId="260"/>
            <ac:cxnSpMk id="44" creationId="{49BE499C-5D82-4BD5-BA4F-45B2CDD3DB8E}"/>
          </ac:cxnSpMkLst>
        </pc:cxnChg>
        <pc:cxnChg chg="del mod">
          <ac:chgData name="Olatz Alonso" userId="e80719ba-b872-4678-893a-fc587e890d8d" providerId="ADAL" clId="{FF21856F-BFB3-4754-AC65-BA0DC5698420}" dt="2022-03-02T14:34:25.584" v="1092" actId="478"/>
          <ac:cxnSpMkLst>
            <pc:docMk/>
            <pc:sldMk cId="702620587" sldId="260"/>
            <ac:cxnSpMk id="45" creationId="{87E9E013-9252-4EC4-BD0F-5942DBB43353}"/>
          </ac:cxnSpMkLst>
        </pc:cxnChg>
        <pc:cxnChg chg="del mod">
          <ac:chgData name="Olatz Alonso" userId="e80719ba-b872-4678-893a-fc587e890d8d" providerId="ADAL" clId="{FF21856F-BFB3-4754-AC65-BA0DC5698420}" dt="2022-03-02T14:34:10.689" v="1091" actId="478"/>
          <ac:cxnSpMkLst>
            <pc:docMk/>
            <pc:sldMk cId="702620587" sldId="260"/>
            <ac:cxnSpMk id="46" creationId="{3B22845C-691D-48A1-8F30-DBC45A5BAE0C}"/>
          </ac:cxnSpMkLst>
        </pc:cxnChg>
        <pc:cxnChg chg="del mod">
          <ac:chgData name="Olatz Alonso" userId="e80719ba-b872-4678-893a-fc587e890d8d" providerId="ADAL" clId="{FF21856F-BFB3-4754-AC65-BA0DC5698420}" dt="2022-03-02T14:31:09.599" v="1059" actId="478"/>
          <ac:cxnSpMkLst>
            <pc:docMk/>
            <pc:sldMk cId="702620587" sldId="260"/>
            <ac:cxnSpMk id="47" creationId="{B7DB138D-A784-47E8-8E01-05E3A2CE0411}"/>
          </ac:cxnSpMkLst>
        </pc:cxnChg>
        <pc:cxnChg chg="add 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50" creationId="{D871380D-6A7B-4405-B2A6-4DDFA537E149}"/>
          </ac:cxnSpMkLst>
        </pc:cxnChg>
        <pc:cxnChg chg="add 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60" creationId="{959E3D9A-B057-40C6-AFB9-65172129F2F3}"/>
          </ac:cxnSpMkLst>
        </pc:cxnChg>
        <pc:cxnChg chg="add 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61" creationId="{4A0A75A7-63E5-4605-A80F-3DFF9A306675}"/>
          </ac:cxnSpMkLst>
        </pc:cxnChg>
        <pc:cxnChg chg="add 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66" creationId="{B61C7117-3F7C-48DA-9618-DD31E223C2BD}"/>
          </ac:cxnSpMkLst>
        </pc:cxnChg>
        <pc:cxnChg chg="add del mod">
          <ac:chgData name="Olatz Alonso" userId="e80719ba-b872-4678-893a-fc587e890d8d" providerId="ADAL" clId="{FF21856F-BFB3-4754-AC65-BA0DC5698420}" dt="2022-03-02T14:46:26.512" v="1210" actId="478"/>
          <ac:cxnSpMkLst>
            <pc:docMk/>
            <pc:sldMk cId="702620587" sldId="260"/>
            <ac:cxnSpMk id="69" creationId="{1446F15B-8930-4E62-8FC4-9DF952DD2590}"/>
          </ac:cxnSpMkLst>
        </pc:cxnChg>
        <pc:cxnChg chg="add del mod">
          <ac:chgData name="Olatz Alonso" userId="e80719ba-b872-4678-893a-fc587e890d8d" providerId="ADAL" clId="{FF21856F-BFB3-4754-AC65-BA0DC5698420}" dt="2022-03-02T14:46:23.901" v="1209" actId="478"/>
          <ac:cxnSpMkLst>
            <pc:docMk/>
            <pc:sldMk cId="702620587" sldId="260"/>
            <ac:cxnSpMk id="72" creationId="{8732DDB5-7AFA-4710-9104-534835551683}"/>
          </ac:cxnSpMkLst>
        </pc:cxnChg>
        <pc:cxnChg chg="add 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76" creationId="{03D2D2C3-2D58-4FFA-80EB-0F6FAFB44BD5}"/>
          </ac:cxnSpMkLst>
        </pc:cxnChg>
        <pc:cxnChg chg="add 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79" creationId="{5F5C5ECB-386C-48D8-AA57-855210DDF1E2}"/>
          </ac:cxnSpMkLst>
        </pc:cxnChg>
        <pc:cxnChg chg="add mod">
          <ac:chgData name="Olatz Alonso" userId="e80719ba-b872-4678-893a-fc587e890d8d" providerId="ADAL" clId="{FF21856F-BFB3-4754-AC65-BA0DC5698420}" dt="2022-03-02T14:49:02.160" v="1279" actId="1036"/>
          <ac:cxnSpMkLst>
            <pc:docMk/>
            <pc:sldMk cId="702620587" sldId="260"/>
            <ac:cxnSpMk id="81" creationId="{7AFFFCE6-3C6C-4B27-8FA6-61F388C585EA}"/>
          </ac:cxnSpMkLst>
        </pc:cxnChg>
      </pc:sldChg>
      <pc:sldChg chg="addSp delSp modSp mod">
        <pc:chgData name="Olatz Alonso" userId="e80719ba-b872-4678-893a-fc587e890d8d" providerId="ADAL" clId="{FF21856F-BFB3-4754-AC65-BA0DC5698420}" dt="2022-03-02T14:48:07.282" v="1231"/>
        <pc:sldMkLst>
          <pc:docMk/>
          <pc:sldMk cId="4219350313" sldId="261"/>
        </pc:sldMkLst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48" creationId="{CFB304AE-3793-4B64-A780-06AB85CD637D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49" creationId="{E4B5D877-B04D-4782-A140-B173E7668E50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50" creationId="{1B42EDC7-C63D-488C-8AE7-C540FE2BD58B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51" creationId="{1BC6E8D5-CB05-451E-BDD7-1A8BCDAC4BB8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52" creationId="{0F384A61-1296-48D2-BC07-4E33735761D6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53" creationId="{FB01670D-F429-478E-8E86-6AB3F24C9165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54" creationId="{7F03E945-BF60-40B7-9F36-5B23B4013F30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55" creationId="{FC455B70-9867-448A-8CE5-F0470E0852F9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56" creationId="{60C18686-18B2-4406-9E5C-A493B2790BDC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57" creationId="{36799D78-7310-4EEF-8846-F3C5EDF709AC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58" creationId="{DB4EF5D6-E3C9-4596-B13E-81E27BA2A05F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59" creationId="{54080230-1761-49A3-8BD8-125D43C546A8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60" creationId="{BD74EAE7-873C-429F-98F2-AF2A9BB53D44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61" creationId="{F83FB6A0-B2D1-45DB-9F11-4C73FC50344C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62" creationId="{72FB73FC-D53F-4F9A-B161-3F6BB891456F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64" creationId="{EB7697FF-BF49-4172-9D71-33A56F6B3FEB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65" creationId="{41D5F47C-2BDE-4826-983E-FB4C66773717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66" creationId="{61D36334-32CE-4ACC-979D-BCB2F59464D6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67" creationId="{7467DD9F-571B-4BFB-B882-C0DBACD0FD52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69" creationId="{F827C5CF-BCAD-4489-BA7A-FA12463E32AD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70" creationId="{373AA7F5-F6CE-429D-AC97-A6548160FEF4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71" creationId="{E7E9C3EB-1E8D-450E-B78E-9C4AC388828B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72" creationId="{032E862E-20CE-4663-8763-255D50EF1701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73" creationId="{38C12C15-BE7D-4705-9112-8D8A14820E3C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74" creationId="{5977C90F-B0F1-4F9D-84E7-BC850C976A66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75" creationId="{714455F3-015F-42B0-BA83-0519E6BE800B}"/>
          </ac:spMkLst>
        </pc:spChg>
        <pc:spChg chg="add 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88" creationId="{CC2B6339-7F19-4824-B8C2-DC2214F2A43D}"/>
          </ac:spMkLst>
        </pc:spChg>
        <pc:spChg chg="mod">
          <ac:chgData name="Olatz Alonso" userId="e80719ba-b872-4678-893a-fc587e890d8d" providerId="ADAL" clId="{FF21856F-BFB3-4754-AC65-BA0DC5698420}" dt="2022-03-02T13:01:01.903" v="1035" actId="1037"/>
          <ac:spMkLst>
            <pc:docMk/>
            <pc:sldMk cId="4219350313" sldId="261"/>
            <ac:spMk id="100" creationId="{39837CBC-5C5C-486D-A8C7-19BCF85C6881}"/>
          </ac:spMkLst>
        </pc:spChg>
        <pc:picChg chg="del">
          <ac:chgData name="Olatz Alonso" userId="e80719ba-b872-4678-893a-fc587e890d8d" providerId="ADAL" clId="{FF21856F-BFB3-4754-AC65-BA0DC5698420}" dt="2022-03-02T14:48:06.805" v="1230" actId="478"/>
          <ac:picMkLst>
            <pc:docMk/>
            <pc:sldMk cId="4219350313" sldId="261"/>
            <ac:picMk id="63" creationId="{60F4011A-8BB2-468E-8978-7E1F9DF0EDCA}"/>
          </ac:picMkLst>
        </pc:picChg>
        <pc:picChg chg="add mod">
          <ac:chgData name="Olatz Alonso" userId="e80719ba-b872-4678-893a-fc587e890d8d" providerId="ADAL" clId="{FF21856F-BFB3-4754-AC65-BA0DC5698420}" dt="2022-03-02T14:48:07.282" v="1231"/>
          <ac:picMkLst>
            <pc:docMk/>
            <pc:sldMk cId="4219350313" sldId="261"/>
            <ac:picMk id="97" creationId="{CEFF38C1-343A-4B64-A1D0-6BFB32CC553D}"/>
          </ac:picMkLst>
        </pc:picChg>
        <pc:cxnChg chg="add 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4" creationId="{3395A52B-8FC6-4970-BCAA-1CD60532009E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68" creationId="{586A840A-A298-4AE6-AEC0-C2CC94F38A6A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76" creationId="{91008248-6A0D-483B-BBBA-92C811FDC0BC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77" creationId="{2E6A33E1-26EA-4BB9-BCD6-52668FDC63F6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78" creationId="{9F11B841-CA28-4E49-8008-736348F9CDD9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79" creationId="{BC760B5A-72DE-4E5D-972D-D7F0634505F8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80" creationId="{71BC976C-F315-4096-A994-FE4529D8458C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81" creationId="{F0E4EA42-4F50-4F21-90D1-8151F4362FF9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82" creationId="{E1D519EF-4EF7-4D80-89BF-12C5072826E9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83" creationId="{E85E11CA-9881-4ED7-9303-A68A5467ACD1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84" creationId="{EA93F9BB-36CC-4949-9CFF-4A2ADABBC0C3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85" creationId="{9C9E4971-7483-4167-890D-2F3123F59880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86" creationId="{5C735DA5-78EC-41D6-873B-0A5E5349C9AD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87" creationId="{93FE1806-B98D-446C-9F17-7D40168F492B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89" creationId="{A54F8F1B-5DD1-49D8-ADF3-4247B6B9213B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90" creationId="{EC9E0BE9-D6FF-4CE4-B836-0C45915DBF89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91" creationId="{E8BE9161-BDA0-472A-91D0-2611F4CD18D3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92" creationId="{903D4122-251F-4FB1-9FFD-27A03D9CC89B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93" creationId="{68373B78-2E2A-44C6-BF3E-0750CD83788E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94" creationId="{732C3D25-325E-45BA-9B04-566A836D6947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95" creationId="{14CEC835-1747-4955-BF61-B8C4C8B7E2B6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96" creationId="{F68CA912-6592-4BC7-A15C-416B2EFC231F}"/>
          </ac:cxnSpMkLst>
        </pc:cxnChg>
        <pc:cxnChg chg="del mod">
          <ac:chgData name="Olatz Alonso" userId="e80719ba-b872-4678-893a-fc587e890d8d" providerId="ADAL" clId="{FF21856F-BFB3-4754-AC65-BA0DC5698420}" dt="2022-03-02T13:00:41.537" v="1023" actId="478"/>
          <ac:cxnSpMkLst>
            <pc:docMk/>
            <pc:sldMk cId="4219350313" sldId="261"/>
            <ac:cxnSpMk id="97" creationId="{6B0CC081-40B0-4067-B1B9-04B357DF46D8}"/>
          </ac:cxnSpMkLst>
        </pc:cxnChg>
        <pc:cxnChg chg="del mod">
          <ac:chgData name="Olatz Alonso" userId="e80719ba-b872-4678-893a-fc587e890d8d" providerId="ADAL" clId="{FF21856F-BFB3-4754-AC65-BA0DC5698420}" dt="2022-03-02T13:00:28.953" v="1018" actId="478"/>
          <ac:cxnSpMkLst>
            <pc:docMk/>
            <pc:sldMk cId="4219350313" sldId="261"/>
            <ac:cxnSpMk id="98" creationId="{3A347FD2-E1C8-4A40-9CDE-CE78FA40597E}"/>
          </ac:cxnSpMkLst>
        </pc:cxnChg>
        <pc:cxnChg chg="del mod">
          <ac:chgData name="Olatz Alonso" userId="e80719ba-b872-4678-893a-fc587e890d8d" providerId="ADAL" clId="{FF21856F-BFB3-4754-AC65-BA0DC5698420}" dt="2022-03-02T13:00:20.216" v="1014" actId="478"/>
          <ac:cxnSpMkLst>
            <pc:docMk/>
            <pc:sldMk cId="4219350313" sldId="261"/>
            <ac:cxnSpMk id="99" creationId="{CA2DA5C9-F689-4398-B10D-4A89007A6A79}"/>
          </ac:cxnSpMkLst>
        </pc:cxnChg>
        <pc:cxnChg chg="add del mod">
          <ac:chgData name="Olatz Alonso" userId="e80719ba-b872-4678-893a-fc587e890d8d" providerId="ADAL" clId="{FF21856F-BFB3-4754-AC65-BA0DC5698420}" dt="2022-03-02T12:59:05.256" v="957" actId="478"/>
          <ac:cxnSpMkLst>
            <pc:docMk/>
            <pc:sldMk cId="4219350313" sldId="261"/>
            <ac:cxnSpMk id="101" creationId="{75220624-4AC4-42CB-BCE3-41F266E90B75}"/>
          </ac:cxnSpMkLst>
        </pc:cxnChg>
        <pc:cxnChg chg="add 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102" creationId="{8E2C6088-69E6-4B32-8BBC-1254A68ED062}"/>
          </ac:cxnSpMkLst>
        </pc:cxnChg>
        <pc:cxnChg chg="add 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103" creationId="{7A3CF0B9-C4FF-4B74-A391-C5605E2CA042}"/>
          </ac:cxnSpMkLst>
        </pc:cxnChg>
        <pc:cxnChg chg="add 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104" creationId="{F880CC4A-4B71-41FC-AB30-9E350E30641C}"/>
          </ac:cxnSpMkLst>
        </pc:cxnChg>
        <pc:cxnChg chg="mod">
          <ac:chgData name="Olatz Alonso" userId="e80719ba-b872-4678-893a-fc587e890d8d" providerId="ADAL" clId="{FF21856F-BFB3-4754-AC65-BA0DC5698420}" dt="2022-03-02T13:01:01.903" v="1035" actId="1037"/>
          <ac:cxnSpMkLst>
            <pc:docMk/>
            <pc:sldMk cId="4219350313" sldId="261"/>
            <ac:cxnSpMk id="112" creationId="{1229282D-859E-41F1-8A25-064A0C5BEF94}"/>
          </ac:cxnSpMkLst>
        </pc:cxnChg>
      </pc:sldChg>
      <pc:sldChg chg="del">
        <pc:chgData name="Olatz Alonso" userId="e80719ba-b872-4678-893a-fc587e890d8d" providerId="ADAL" clId="{FF21856F-BFB3-4754-AC65-BA0DC5698420}" dt="2022-03-02T16:23:11.159" v="1494" actId="2696"/>
        <pc:sldMkLst>
          <pc:docMk/>
          <pc:sldMk cId="1401248705" sldId="264"/>
        </pc:sldMkLst>
      </pc:sldChg>
      <pc:sldChg chg="addSp delSp modSp mod">
        <pc:chgData name="Olatz Alonso" userId="e80719ba-b872-4678-893a-fc587e890d8d" providerId="ADAL" clId="{FF21856F-BFB3-4754-AC65-BA0DC5698420}" dt="2022-03-02T14:56:37.999" v="1372" actId="13822"/>
        <pc:sldMkLst>
          <pc:docMk/>
          <pc:sldMk cId="1072013192" sldId="265"/>
        </pc:sldMkLst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5" creationId="{C5A0BF8C-5A69-4FBE-B765-C7A46B221E24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6" creationId="{0C14763C-A69D-4CBC-89D1-FD1465B64FCC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7" creationId="{043FAB8A-2B2F-47C9-A05F-65240AED0687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8" creationId="{D500F292-CA4E-4633-811E-4B3ED87707A0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9" creationId="{F4FA727E-976D-47AD-8B3B-25EC3BFE785E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10" creationId="{F6638A10-D1BC-4C03-B79E-EDC44912C67A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11" creationId="{F80F2D7B-B7B0-40D6-A622-C9A34DAB1B63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12" creationId="{69D2D4A7-54EA-4459-8CA4-0D17201C32F0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13" creationId="{EAA52D8E-BE4B-45EE-BD9E-22BACE855453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14" creationId="{77153EBD-5D25-4809-BF52-8974DFC37FC1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15" creationId="{CBDCECB2-A267-4D90-87C6-B74F093E28CE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16" creationId="{78158657-731A-47A8-B448-990495B3FBA2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17" creationId="{AE9FFF44-AF49-449E-BC86-7EBBDA7908ED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19" creationId="{195AE8FA-9064-4011-ACA9-E493191377EF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20" creationId="{57C688D9-2BC0-45E5-9ED9-BF22DC82A245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21" creationId="{899886C3-1EE0-4170-93AB-300889420D6F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23" creationId="{4F4DFECF-152C-4885-8085-B0CE836BCC94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24" creationId="{599AB122-3514-43C1-9EB6-8E3626A30EEF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29" creationId="{D84BFD7F-2D7A-4218-A04C-11528BC25238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48" creationId="{3B2A4826-B0FE-4F1B-8966-DCB5BE8C9ABD}"/>
          </ac:spMkLst>
        </pc:spChg>
        <pc:spChg chg="mod">
          <ac:chgData name="Olatz Alonso" userId="e80719ba-b872-4678-893a-fc587e890d8d" providerId="ADAL" clId="{FF21856F-BFB3-4754-AC65-BA0DC5698420}" dt="2022-03-02T14:55:38.266" v="1361" actId="1076"/>
          <ac:spMkLst>
            <pc:docMk/>
            <pc:sldMk cId="1072013192" sldId="265"/>
            <ac:spMk id="96" creationId="{70A816CF-A212-494A-8545-44DCE1C0C847}"/>
          </ac:spMkLst>
        </pc:spChg>
        <pc:picChg chg="del">
          <ac:chgData name="Olatz Alonso" userId="e80719ba-b872-4678-893a-fc587e890d8d" providerId="ADAL" clId="{FF21856F-BFB3-4754-AC65-BA0DC5698420}" dt="2022-03-02T14:48:10.550" v="1232" actId="478"/>
          <ac:picMkLst>
            <pc:docMk/>
            <pc:sldMk cId="1072013192" sldId="265"/>
            <ac:picMk id="18" creationId="{6E9128A1-31F7-4470-8160-1E3CD5B49CDC}"/>
          </ac:picMkLst>
        </pc:picChg>
        <pc:picChg chg="add mod">
          <ac:chgData name="Olatz Alonso" userId="e80719ba-b872-4678-893a-fc587e890d8d" providerId="ADAL" clId="{FF21856F-BFB3-4754-AC65-BA0DC5698420}" dt="2022-03-02T14:48:10.951" v="1233"/>
          <ac:picMkLst>
            <pc:docMk/>
            <pc:sldMk cId="1072013192" sldId="265"/>
            <ac:picMk id="54" creationId="{F2C59608-4C07-4629-8623-18FDB12A09E8}"/>
          </ac:picMkLst>
        </pc:picChg>
        <pc:cxnChg chg="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25" creationId="{B601FBEE-1ED9-4371-A5CE-4665C3F33BD4}"/>
          </ac:cxnSpMkLst>
        </pc:cxnChg>
        <pc:cxnChg chg="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26" creationId="{E14ED906-974F-43A2-A41C-7ECE1225F29B}"/>
          </ac:cxnSpMkLst>
        </pc:cxnChg>
        <pc:cxnChg chg="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27" creationId="{956A6606-7376-4960-B148-DB2C1548A878}"/>
          </ac:cxnSpMkLst>
        </pc:cxnChg>
        <pc:cxnChg chg="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30" creationId="{88E79151-3C29-40B6-8A9D-368164278817}"/>
          </ac:cxnSpMkLst>
        </pc:cxnChg>
        <pc:cxnChg chg="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31" creationId="{48DA6E2F-0F2F-49AF-BD70-B0FF3257B464}"/>
          </ac:cxnSpMkLst>
        </pc:cxnChg>
        <pc:cxnChg chg="del mod">
          <ac:chgData name="Olatz Alonso" userId="e80719ba-b872-4678-893a-fc587e890d8d" providerId="ADAL" clId="{FF21856F-BFB3-4754-AC65-BA0DC5698420}" dt="2022-03-02T14:56:09.512" v="1365" actId="478"/>
          <ac:cxnSpMkLst>
            <pc:docMk/>
            <pc:sldMk cId="1072013192" sldId="265"/>
            <ac:cxnSpMk id="32" creationId="{07F72EB3-6BAA-422A-BC35-E825D9276422}"/>
          </ac:cxnSpMkLst>
        </pc:cxnChg>
        <pc:cxnChg chg="del mod">
          <ac:chgData name="Olatz Alonso" userId="e80719ba-b872-4678-893a-fc587e890d8d" providerId="ADAL" clId="{FF21856F-BFB3-4754-AC65-BA0DC5698420}" dt="2022-03-02T14:31:42.317" v="1066" actId="478"/>
          <ac:cxnSpMkLst>
            <pc:docMk/>
            <pc:sldMk cId="1072013192" sldId="265"/>
            <ac:cxnSpMk id="33" creationId="{0CA0B8A3-A339-4D4B-9FEC-3B832AABBDA0}"/>
          </ac:cxnSpMkLst>
        </pc:cxnChg>
        <pc:cxnChg chg="del">
          <ac:chgData name="Olatz Alonso" userId="e80719ba-b872-4678-893a-fc587e890d8d" providerId="ADAL" clId="{FF21856F-BFB3-4754-AC65-BA0DC5698420}" dt="2022-03-02T14:31:47.900" v="1068" actId="478"/>
          <ac:cxnSpMkLst>
            <pc:docMk/>
            <pc:sldMk cId="1072013192" sldId="265"/>
            <ac:cxnSpMk id="34" creationId="{7F566FDC-7E72-4961-9AD0-6C54C5402615}"/>
          </ac:cxnSpMkLst>
        </pc:cxnChg>
        <pc:cxnChg chg="mod">
          <ac:chgData name="Olatz Alonso" userId="e80719ba-b872-4678-893a-fc587e890d8d" providerId="ADAL" clId="{FF21856F-BFB3-4754-AC65-BA0DC5698420}" dt="2022-03-02T14:56:30.300" v="1370" actId="14100"/>
          <ac:cxnSpMkLst>
            <pc:docMk/>
            <pc:sldMk cId="1072013192" sldId="265"/>
            <ac:cxnSpMk id="35" creationId="{B0C2F7F1-9630-4D91-BDE3-7A71EE18373A}"/>
          </ac:cxnSpMkLst>
        </pc:cxnChg>
        <pc:cxnChg chg="del mod">
          <ac:chgData name="Olatz Alonso" userId="e80719ba-b872-4678-893a-fc587e890d8d" providerId="ADAL" clId="{FF21856F-BFB3-4754-AC65-BA0DC5698420}" dt="2022-03-02T14:56:08.868" v="1364" actId="478"/>
          <ac:cxnSpMkLst>
            <pc:docMk/>
            <pc:sldMk cId="1072013192" sldId="265"/>
            <ac:cxnSpMk id="36" creationId="{D9583B5E-41EC-4A1A-A845-BEAC7FF1E50C}"/>
          </ac:cxnSpMkLst>
        </pc:cxnChg>
        <pc:cxnChg chg="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38" creationId="{F15FF772-B838-4EB8-8BAE-DF8756AC718F}"/>
          </ac:cxnSpMkLst>
        </pc:cxnChg>
        <pc:cxnChg chg="add del 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39" creationId="{916D9D2B-A696-409B-BC03-AC51FCFCA81D}"/>
          </ac:cxnSpMkLst>
        </pc:cxnChg>
        <pc:cxnChg chg="del mod">
          <ac:chgData name="Olatz Alonso" userId="e80719ba-b872-4678-893a-fc587e890d8d" providerId="ADAL" clId="{FF21856F-BFB3-4754-AC65-BA0DC5698420}" dt="2022-03-02T14:31:40.320" v="1065" actId="478"/>
          <ac:cxnSpMkLst>
            <pc:docMk/>
            <pc:sldMk cId="1072013192" sldId="265"/>
            <ac:cxnSpMk id="40" creationId="{64DCFEC6-CB8D-4B94-A4F3-0E708A903CA1}"/>
          </ac:cxnSpMkLst>
        </pc:cxnChg>
        <pc:cxnChg chg="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41" creationId="{F7778973-1CE9-40E6-BFE6-F82145779CAC}"/>
          </ac:cxnSpMkLst>
        </pc:cxnChg>
        <pc:cxnChg chg="del mod">
          <ac:chgData name="Olatz Alonso" userId="e80719ba-b872-4678-893a-fc587e890d8d" providerId="ADAL" clId="{FF21856F-BFB3-4754-AC65-BA0DC5698420}" dt="2022-03-02T14:53:22.256" v="1327" actId="478"/>
          <ac:cxnSpMkLst>
            <pc:docMk/>
            <pc:sldMk cId="1072013192" sldId="265"/>
            <ac:cxnSpMk id="42" creationId="{0544FF56-3F31-440E-8213-922A27FEB798}"/>
          </ac:cxnSpMkLst>
        </pc:cxnChg>
        <pc:cxnChg chg="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43" creationId="{66D05343-D05D-4B36-A8E7-B46B64EAB211}"/>
          </ac:cxnSpMkLst>
        </pc:cxnChg>
        <pc:cxnChg chg="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44" creationId="{AE66F5C9-19B2-431D-996A-94C039489F6D}"/>
          </ac:cxnSpMkLst>
        </pc:cxnChg>
        <pc:cxnChg chg="del mod">
          <ac:chgData name="Olatz Alonso" userId="e80719ba-b872-4678-893a-fc587e890d8d" providerId="ADAL" clId="{FF21856F-BFB3-4754-AC65-BA0DC5698420}" dt="2022-03-02T14:50:00.512" v="1283" actId="478"/>
          <ac:cxnSpMkLst>
            <pc:docMk/>
            <pc:sldMk cId="1072013192" sldId="265"/>
            <ac:cxnSpMk id="45" creationId="{F5DA6A40-6A1E-4A0A-822C-BFF75FB7D40A}"/>
          </ac:cxnSpMkLst>
        </pc:cxnChg>
        <pc:cxnChg chg="del mod">
          <ac:chgData name="Olatz Alonso" userId="e80719ba-b872-4678-893a-fc587e890d8d" providerId="ADAL" clId="{FF21856F-BFB3-4754-AC65-BA0DC5698420}" dt="2022-03-02T14:49:58.746" v="1281" actId="478"/>
          <ac:cxnSpMkLst>
            <pc:docMk/>
            <pc:sldMk cId="1072013192" sldId="265"/>
            <ac:cxnSpMk id="46" creationId="{25747BEE-6D3C-4906-9070-2BD0EAED1934}"/>
          </ac:cxnSpMkLst>
        </pc:cxnChg>
        <pc:cxnChg chg="del mod">
          <ac:chgData name="Olatz Alonso" userId="e80719ba-b872-4678-893a-fc587e890d8d" providerId="ADAL" clId="{FF21856F-BFB3-4754-AC65-BA0DC5698420}" dt="2022-03-02T14:49:59.866" v="1282" actId="478"/>
          <ac:cxnSpMkLst>
            <pc:docMk/>
            <pc:sldMk cId="1072013192" sldId="265"/>
            <ac:cxnSpMk id="47" creationId="{E021B7AD-9C5D-45E5-BCA2-0165D2D25236}"/>
          </ac:cxnSpMkLst>
        </pc:cxnChg>
        <pc:cxnChg chg="add 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49" creationId="{EEECB972-37BF-4B2D-A3C5-84790DF58073}"/>
          </ac:cxnSpMkLst>
        </pc:cxnChg>
        <pc:cxnChg chg="add 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51" creationId="{7C56B22D-2E4D-4356-9355-FA03C473378F}"/>
          </ac:cxnSpMkLst>
        </pc:cxnChg>
        <pc:cxnChg chg="add 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55" creationId="{50E807D0-FED8-4C6A-B999-2796FB8D335F}"/>
          </ac:cxnSpMkLst>
        </pc:cxnChg>
        <pc:cxnChg chg="add 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60" creationId="{055068FA-80A6-47D9-AD49-4EAE59DE5AFD}"/>
          </ac:cxnSpMkLst>
        </pc:cxnChg>
        <pc:cxnChg chg="add 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63" creationId="{6A08C9A0-E1D5-4B43-851C-FFDE356EF7BF}"/>
          </ac:cxnSpMkLst>
        </pc:cxnChg>
        <pc:cxnChg chg="add 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66" creationId="{51350639-B1FB-4D1C-8D09-904A485F5B2E}"/>
          </ac:cxnSpMkLst>
        </pc:cxnChg>
        <pc:cxnChg chg="del mod">
          <ac:chgData name="Olatz Alonso" userId="e80719ba-b872-4678-893a-fc587e890d8d" providerId="ADAL" clId="{FF21856F-BFB3-4754-AC65-BA0DC5698420}" dt="2022-03-02T14:50:04.244" v="1284" actId="478"/>
          <ac:cxnSpMkLst>
            <pc:docMk/>
            <pc:sldMk cId="1072013192" sldId="265"/>
            <ac:cxnSpMk id="95" creationId="{3CAA2FAD-865B-481B-A7DD-F1B93E8E6C52}"/>
          </ac:cxnSpMkLst>
        </pc:cxnChg>
        <pc:cxnChg chg="add mod">
          <ac:chgData name="Olatz Alonso" userId="e80719ba-b872-4678-893a-fc587e890d8d" providerId="ADAL" clId="{FF21856F-BFB3-4754-AC65-BA0DC5698420}" dt="2022-03-02T14:55:38.266" v="1361" actId="1076"/>
          <ac:cxnSpMkLst>
            <pc:docMk/>
            <pc:sldMk cId="1072013192" sldId="265"/>
            <ac:cxnSpMk id="100" creationId="{E4B94BDD-0708-42D9-B2AD-FE80E39B0986}"/>
          </ac:cxnSpMkLst>
        </pc:cxnChg>
        <pc:cxnChg chg="add mod">
          <ac:chgData name="Olatz Alonso" userId="e80719ba-b872-4678-893a-fc587e890d8d" providerId="ADAL" clId="{FF21856F-BFB3-4754-AC65-BA0DC5698420}" dt="2022-03-02T14:56:26.199" v="1369" actId="14100"/>
          <ac:cxnSpMkLst>
            <pc:docMk/>
            <pc:sldMk cId="1072013192" sldId="265"/>
            <ac:cxnSpMk id="123" creationId="{21CCB12F-4739-48AD-858F-24B97131045C}"/>
          </ac:cxnSpMkLst>
        </pc:cxnChg>
        <pc:cxnChg chg="add mod">
          <ac:chgData name="Olatz Alonso" userId="e80719ba-b872-4678-893a-fc587e890d8d" providerId="ADAL" clId="{FF21856F-BFB3-4754-AC65-BA0DC5698420}" dt="2022-03-02T14:56:37.999" v="1372" actId="13822"/>
          <ac:cxnSpMkLst>
            <pc:docMk/>
            <pc:sldMk cId="1072013192" sldId="265"/>
            <ac:cxnSpMk id="128" creationId="{32B8C75B-9479-4CA5-A6DF-FEA7FE65B9AA}"/>
          </ac:cxnSpMkLst>
        </pc:cxnChg>
      </pc:sldChg>
      <pc:sldChg chg="addSp delSp modSp add del mod">
        <pc:chgData name="Olatz Alonso" userId="e80719ba-b872-4678-893a-fc587e890d8d" providerId="ADAL" clId="{FF21856F-BFB3-4754-AC65-BA0DC5698420}" dt="2022-03-02T16:25:08.357" v="1510" actId="1036"/>
        <pc:sldMkLst>
          <pc:docMk/>
          <pc:sldMk cId="3461990535" sldId="266"/>
        </pc:sldMkLst>
        <pc:spChg chg="del mod">
          <ac:chgData name="Olatz Alonso" userId="e80719ba-b872-4678-893a-fc587e890d8d" providerId="ADAL" clId="{FF21856F-BFB3-4754-AC65-BA0DC5698420}" dt="2022-03-02T11:33:48.235" v="655" actId="478"/>
          <ac:spMkLst>
            <pc:docMk/>
            <pc:sldMk cId="3461990535" sldId="266"/>
            <ac:spMk id="4" creationId="{9BCCC68A-3899-4AEB-AF22-EDD0E24721FE}"/>
          </ac:spMkLst>
        </pc:spChg>
        <pc:spChg chg="mod">
          <ac:chgData name="Olatz Alonso" userId="e80719ba-b872-4678-893a-fc587e890d8d" providerId="ADAL" clId="{FF21856F-BFB3-4754-AC65-BA0DC5698420}" dt="2022-03-02T14:58:24.721" v="1493" actId="1036"/>
          <ac:spMkLst>
            <pc:docMk/>
            <pc:sldMk cId="3461990535" sldId="266"/>
            <ac:spMk id="5" creationId="{C5A0BF8C-5A69-4FBE-B765-C7A46B221E24}"/>
          </ac:spMkLst>
        </pc:spChg>
        <pc:spChg chg="add del mod">
          <ac:chgData name="Olatz Alonso" userId="e80719ba-b872-4678-893a-fc587e890d8d" providerId="ADAL" clId="{FF21856F-BFB3-4754-AC65-BA0DC5698420}" dt="2022-03-02T16:25:08.357" v="1510" actId="1036"/>
          <ac:spMkLst>
            <pc:docMk/>
            <pc:sldMk cId="3461990535" sldId="266"/>
            <ac:spMk id="6" creationId="{0C14763C-A69D-4CBC-89D1-FD1465B64FCC}"/>
          </ac:spMkLst>
        </pc:spChg>
        <pc:spChg chg="mod">
          <ac:chgData name="Olatz Alonso" userId="e80719ba-b872-4678-893a-fc587e890d8d" providerId="ADAL" clId="{FF21856F-BFB3-4754-AC65-BA0DC5698420}" dt="2022-03-02T14:57:01.183" v="1412" actId="1036"/>
          <ac:spMkLst>
            <pc:docMk/>
            <pc:sldMk cId="3461990535" sldId="266"/>
            <ac:spMk id="7" creationId="{043FAB8A-2B2F-47C9-A05F-65240AED0687}"/>
          </ac:spMkLst>
        </pc:spChg>
        <pc:spChg chg="mod">
          <ac:chgData name="Olatz Alonso" userId="e80719ba-b872-4678-893a-fc587e890d8d" providerId="ADAL" clId="{FF21856F-BFB3-4754-AC65-BA0DC5698420}" dt="2022-03-02T14:57:01.183" v="1412" actId="1036"/>
          <ac:spMkLst>
            <pc:docMk/>
            <pc:sldMk cId="3461990535" sldId="266"/>
            <ac:spMk id="8" creationId="{D500F292-CA4E-4633-811E-4B3ED87707A0}"/>
          </ac:spMkLst>
        </pc:spChg>
        <pc:spChg chg="mod">
          <ac:chgData name="Olatz Alonso" userId="e80719ba-b872-4678-893a-fc587e890d8d" providerId="ADAL" clId="{FF21856F-BFB3-4754-AC65-BA0DC5698420}" dt="2022-03-02T14:57:01.183" v="1412" actId="1036"/>
          <ac:spMkLst>
            <pc:docMk/>
            <pc:sldMk cId="3461990535" sldId="266"/>
            <ac:spMk id="9" creationId="{F4FA727E-976D-47AD-8B3B-25EC3BFE785E}"/>
          </ac:spMkLst>
        </pc:spChg>
        <pc:spChg chg="mod">
          <ac:chgData name="Olatz Alonso" userId="e80719ba-b872-4678-893a-fc587e890d8d" providerId="ADAL" clId="{FF21856F-BFB3-4754-AC65-BA0DC5698420}" dt="2022-03-02T14:57:26.832" v="1431" actId="1038"/>
          <ac:spMkLst>
            <pc:docMk/>
            <pc:sldMk cId="3461990535" sldId="266"/>
            <ac:spMk id="10" creationId="{F6638A10-D1BC-4C03-B79E-EDC44912C67A}"/>
          </ac:spMkLst>
        </pc:spChg>
        <pc:spChg chg="mod">
          <ac:chgData name="Olatz Alonso" userId="e80719ba-b872-4678-893a-fc587e890d8d" providerId="ADAL" clId="{FF21856F-BFB3-4754-AC65-BA0DC5698420}" dt="2022-03-02T14:57:26.832" v="1431" actId="1038"/>
          <ac:spMkLst>
            <pc:docMk/>
            <pc:sldMk cId="3461990535" sldId="266"/>
            <ac:spMk id="11" creationId="{F80F2D7B-B7B0-40D6-A622-C9A34DAB1B63}"/>
          </ac:spMkLst>
        </pc:spChg>
        <pc:spChg chg="mod">
          <ac:chgData name="Olatz Alonso" userId="e80719ba-b872-4678-893a-fc587e890d8d" providerId="ADAL" clId="{FF21856F-BFB3-4754-AC65-BA0DC5698420}" dt="2022-03-02T14:57:26.832" v="1431" actId="1038"/>
          <ac:spMkLst>
            <pc:docMk/>
            <pc:sldMk cId="3461990535" sldId="266"/>
            <ac:spMk id="12" creationId="{69D2D4A7-54EA-4459-8CA4-0D17201C32F0}"/>
          </ac:spMkLst>
        </pc:spChg>
        <pc:spChg chg="mod">
          <ac:chgData name="Olatz Alonso" userId="e80719ba-b872-4678-893a-fc587e890d8d" providerId="ADAL" clId="{FF21856F-BFB3-4754-AC65-BA0DC5698420}" dt="2022-03-02T14:57:26.832" v="1431" actId="1038"/>
          <ac:spMkLst>
            <pc:docMk/>
            <pc:sldMk cId="3461990535" sldId="266"/>
            <ac:spMk id="13" creationId="{EAA52D8E-BE4B-45EE-BD9E-22BACE855453}"/>
          </ac:spMkLst>
        </pc:spChg>
        <pc:spChg chg="mod">
          <ac:chgData name="Olatz Alonso" userId="e80719ba-b872-4678-893a-fc587e890d8d" providerId="ADAL" clId="{FF21856F-BFB3-4754-AC65-BA0DC5698420}" dt="2022-03-02T14:57:26.832" v="1431" actId="1038"/>
          <ac:spMkLst>
            <pc:docMk/>
            <pc:sldMk cId="3461990535" sldId="266"/>
            <ac:spMk id="14" creationId="{77153EBD-5D25-4809-BF52-8974DFC37FC1}"/>
          </ac:spMkLst>
        </pc:spChg>
        <pc:spChg chg="mod">
          <ac:chgData name="Olatz Alonso" userId="e80719ba-b872-4678-893a-fc587e890d8d" providerId="ADAL" clId="{FF21856F-BFB3-4754-AC65-BA0DC5698420}" dt="2022-03-02T14:57:26.832" v="1431" actId="1038"/>
          <ac:spMkLst>
            <pc:docMk/>
            <pc:sldMk cId="3461990535" sldId="266"/>
            <ac:spMk id="15" creationId="{CBDCECB2-A267-4D90-87C6-B74F093E28CE}"/>
          </ac:spMkLst>
        </pc:spChg>
        <pc:spChg chg="mod">
          <ac:chgData name="Olatz Alonso" userId="e80719ba-b872-4678-893a-fc587e890d8d" providerId="ADAL" clId="{FF21856F-BFB3-4754-AC65-BA0DC5698420}" dt="2022-03-02T14:57:26.832" v="1431" actId="1038"/>
          <ac:spMkLst>
            <pc:docMk/>
            <pc:sldMk cId="3461990535" sldId="266"/>
            <ac:spMk id="16" creationId="{78158657-731A-47A8-B448-990495B3FBA2}"/>
          </ac:spMkLst>
        </pc:spChg>
        <pc:spChg chg="mod">
          <ac:chgData name="Olatz Alonso" userId="e80719ba-b872-4678-893a-fc587e890d8d" providerId="ADAL" clId="{FF21856F-BFB3-4754-AC65-BA0DC5698420}" dt="2022-03-02T14:57:19.916" v="1428" actId="1038"/>
          <ac:spMkLst>
            <pc:docMk/>
            <pc:sldMk cId="3461990535" sldId="266"/>
            <ac:spMk id="17" creationId="{AE9FFF44-AF49-449E-BC86-7EBBDA7908ED}"/>
          </ac:spMkLst>
        </pc:spChg>
        <pc:spChg chg="mod">
          <ac:chgData name="Olatz Alonso" userId="e80719ba-b872-4678-893a-fc587e890d8d" providerId="ADAL" clId="{FF21856F-BFB3-4754-AC65-BA0DC5698420}" dt="2022-03-02T14:57:01.183" v="1412" actId="1036"/>
          <ac:spMkLst>
            <pc:docMk/>
            <pc:sldMk cId="3461990535" sldId="266"/>
            <ac:spMk id="19" creationId="{195AE8FA-9064-4011-ACA9-E493191377EF}"/>
          </ac:spMkLst>
        </pc:spChg>
        <pc:spChg chg="mod">
          <ac:chgData name="Olatz Alonso" userId="e80719ba-b872-4678-893a-fc587e890d8d" providerId="ADAL" clId="{FF21856F-BFB3-4754-AC65-BA0DC5698420}" dt="2022-03-02T14:57:01.183" v="1412" actId="1036"/>
          <ac:spMkLst>
            <pc:docMk/>
            <pc:sldMk cId="3461990535" sldId="266"/>
            <ac:spMk id="20" creationId="{57C688D9-2BC0-45E5-9ED9-BF22DC82A245}"/>
          </ac:spMkLst>
        </pc:spChg>
        <pc:spChg chg="mod">
          <ac:chgData name="Olatz Alonso" userId="e80719ba-b872-4678-893a-fc587e890d8d" providerId="ADAL" clId="{FF21856F-BFB3-4754-AC65-BA0DC5698420}" dt="2022-03-02T14:57:01.183" v="1412" actId="1036"/>
          <ac:spMkLst>
            <pc:docMk/>
            <pc:sldMk cId="3461990535" sldId="266"/>
            <ac:spMk id="21" creationId="{899886C3-1EE0-4170-93AB-300889420D6F}"/>
          </ac:spMkLst>
        </pc:spChg>
        <pc:spChg chg="mod">
          <ac:chgData name="Olatz Alonso" userId="e80719ba-b872-4678-893a-fc587e890d8d" providerId="ADAL" clId="{FF21856F-BFB3-4754-AC65-BA0DC5698420}" dt="2022-03-02T14:57:01.183" v="1412" actId="1036"/>
          <ac:spMkLst>
            <pc:docMk/>
            <pc:sldMk cId="3461990535" sldId="266"/>
            <ac:spMk id="23" creationId="{4F4DFECF-152C-4885-8085-B0CE836BCC94}"/>
          </ac:spMkLst>
        </pc:spChg>
        <pc:spChg chg="mod">
          <ac:chgData name="Olatz Alonso" userId="e80719ba-b872-4678-893a-fc587e890d8d" providerId="ADAL" clId="{FF21856F-BFB3-4754-AC65-BA0DC5698420}" dt="2022-03-02T14:57:01.183" v="1412" actId="1036"/>
          <ac:spMkLst>
            <pc:docMk/>
            <pc:sldMk cId="3461990535" sldId="266"/>
            <ac:spMk id="24" creationId="{599AB122-3514-43C1-9EB6-8E3626A30EEF}"/>
          </ac:spMkLst>
        </pc:spChg>
        <pc:spChg chg="mod">
          <ac:chgData name="Olatz Alonso" userId="e80719ba-b872-4678-893a-fc587e890d8d" providerId="ADAL" clId="{FF21856F-BFB3-4754-AC65-BA0DC5698420}" dt="2022-03-02T14:57:01.183" v="1412" actId="1036"/>
          <ac:spMkLst>
            <pc:docMk/>
            <pc:sldMk cId="3461990535" sldId="266"/>
            <ac:spMk id="28" creationId="{0EAD09F7-DFDE-4355-BAD0-EAC0CFEBB9FB}"/>
          </ac:spMkLst>
        </pc:spChg>
        <pc:spChg chg="add del mod">
          <ac:chgData name="Olatz Alonso" userId="e80719ba-b872-4678-893a-fc587e890d8d" providerId="ADAL" clId="{FF21856F-BFB3-4754-AC65-BA0DC5698420}" dt="2022-03-02T14:58:24.721" v="1493" actId="1036"/>
          <ac:spMkLst>
            <pc:docMk/>
            <pc:sldMk cId="3461990535" sldId="266"/>
            <ac:spMk id="29" creationId="{D84BFD7F-2D7A-4218-A04C-11528BC25238}"/>
          </ac:spMkLst>
        </pc:spChg>
        <pc:spChg chg="add del mod">
          <ac:chgData name="Olatz Alonso" userId="e80719ba-b872-4678-893a-fc587e890d8d" providerId="ADAL" clId="{FF21856F-BFB3-4754-AC65-BA0DC5698420}" dt="2022-03-02T10:48:47.676" v="558" actId="478"/>
          <ac:spMkLst>
            <pc:docMk/>
            <pc:sldMk cId="3461990535" sldId="266"/>
            <ac:spMk id="48" creationId="{9B21927A-558F-4D1A-9A94-F5AC2B869D35}"/>
          </ac:spMkLst>
        </pc:spChg>
        <pc:spChg chg="del">
          <ac:chgData name="Olatz Alonso" userId="e80719ba-b872-4678-893a-fc587e890d8d" providerId="ADAL" clId="{FF21856F-BFB3-4754-AC65-BA0DC5698420}" dt="2022-03-01T16:46:50.227" v="364" actId="478"/>
          <ac:spMkLst>
            <pc:docMk/>
            <pc:sldMk cId="3461990535" sldId="266"/>
            <ac:spMk id="49" creationId="{B3EAB556-384E-4539-9DE5-20466DCEDF73}"/>
          </ac:spMkLst>
        </pc:spChg>
        <pc:picChg chg="del">
          <ac:chgData name="Olatz Alonso" userId="e80719ba-b872-4678-893a-fc587e890d8d" providerId="ADAL" clId="{FF21856F-BFB3-4754-AC65-BA0DC5698420}" dt="2022-03-02T14:48:14.350" v="1234" actId="478"/>
          <ac:picMkLst>
            <pc:docMk/>
            <pc:sldMk cId="3461990535" sldId="266"/>
            <ac:picMk id="18" creationId="{6E9128A1-31F7-4470-8160-1E3CD5B49CDC}"/>
          </ac:picMkLst>
        </pc:picChg>
        <pc:picChg chg="add mod">
          <ac:chgData name="Olatz Alonso" userId="e80719ba-b872-4678-893a-fc587e890d8d" providerId="ADAL" clId="{FF21856F-BFB3-4754-AC65-BA0DC5698420}" dt="2022-03-02T14:48:14.768" v="1235"/>
          <ac:picMkLst>
            <pc:docMk/>
            <pc:sldMk cId="3461990535" sldId="266"/>
            <ac:picMk id="42" creationId="{A25DC3DC-3CD9-41CF-8D9B-58719B68FCAC}"/>
          </ac:picMkLst>
        </pc:picChg>
        <pc:cxnChg chg="mod">
          <ac:chgData name="Olatz Alonso" userId="e80719ba-b872-4678-893a-fc587e890d8d" providerId="ADAL" clId="{FF21856F-BFB3-4754-AC65-BA0DC5698420}" dt="2022-03-02T14:57:01.183" v="1412" actId="1036"/>
          <ac:cxnSpMkLst>
            <pc:docMk/>
            <pc:sldMk cId="3461990535" sldId="266"/>
            <ac:cxnSpMk id="25" creationId="{B601FBEE-1ED9-4371-A5CE-4665C3F33BD4}"/>
          </ac:cxnSpMkLst>
        </pc:cxnChg>
        <pc:cxnChg chg="mod">
          <ac:chgData name="Olatz Alonso" userId="e80719ba-b872-4678-893a-fc587e890d8d" providerId="ADAL" clId="{FF21856F-BFB3-4754-AC65-BA0DC5698420}" dt="2022-03-02T14:57:01.183" v="1412" actId="1036"/>
          <ac:cxnSpMkLst>
            <pc:docMk/>
            <pc:sldMk cId="3461990535" sldId="266"/>
            <ac:cxnSpMk id="26" creationId="{E14ED906-974F-43A2-A41C-7ECE1225F29B}"/>
          </ac:cxnSpMkLst>
        </pc:cxnChg>
        <pc:cxnChg chg="del mod">
          <ac:chgData name="Olatz Alonso" userId="e80719ba-b872-4678-893a-fc587e890d8d" providerId="ADAL" clId="{FF21856F-BFB3-4754-AC65-BA0DC5698420}" dt="2022-03-02T11:41:59.884" v="787" actId="478"/>
          <ac:cxnSpMkLst>
            <pc:docMk/>
            <pc:sldMk cId="3461990535" sldId="266"/>
            <ac:cxnSpMk id="27" creationId="{956A6606-7376-4960-B148-DB2C1548A878}"/>
          </ac:cxnSpMkLst>
        </pc:cxnChg>
        <pc:cxnChg chg="del mod">
          <ac:chgData name="Olatz Alonso" userId="e80719ba-b872-4678-893a-fc587e890d8d" providerId="ADAL" clId="{FF21856F-BFB3-4754-AC65-BA0DC5698420}" dt="2022-03-02T11:41:18.220" v="775" actId="478"/>
          <ac:cxnSpMkLst>
            <pc:docMk/>
            <pc:sldMk cId="3461990535" sldId="266"/>
            <ac:cxnSpMk id="30" creationId="{88E79151-3C29-40B6-8A9D-368164278817}"/>
          </ac:cxnSpMkLst>
        </pc:cxnChg>
        <pc:cxnChg chg="del mod">
          <ac:chgData name="Olatz Alonso" userId="e80719ba-b872-4678-893a-fc587e890d8d" providerId="ADAL" clId="{FF21856F-BFB3-4754-AC65-BA0DC5698420}" dt="2022-03-02T11:41:30.380" v="779" actId="478"/>
          <ac:cxnSpMkLst>
            <pc:docMk/>
            <pc:sldMk cId="3461990535" sldId="266"/>
            <ac:cxnSpMk id="31" creationId="{48DA6E2F-0F2F-49AF-BD70-B0FF3257B464}"/>
          </ac:cxnSpMkLst>
        </pc:cxnChg>
        <pc:cxnChg chg="del mod">
          <ac:chgData name="Olatz Alonso" userId="e80719ba-b872-4678-893a-fc587e890d8d" providerId="ADAL" clId="{FF21856F-BFB3-4754-AC65-BA0DC5698420}" dt="2022-03-02T11:41:14.132" v="774" actId="478"/>
          <ac:cxnSpMkLst>
            <pc:docMk/>
            <pc:sldMk cId="3461990535" sldId="266"/>
            <ac:cxnSpMk id="32" creationId="{71BD0D13-9988-4991-BC84-2896D32A704C}"/>
          </ac:cxnSpMkLst>
        </pc:cxnChg>
        <pc:cxnChg chg="del mod">
          <ac:chgData name="Olatz Alonso" userId="e80719ba-b872-4678-893a-fc587e890d8d" providerId="ADAL" clId="{FF21856F-BFB3-4754-AC65-BA0DC5698420}" dt="2022-03-02T11:35:03.902" v="686" actId="478"/>
          <ac:cxnSpMkLst>
            <pc:docMk/>
            <pc:sldMk cId="3461990535" sldId="266"/>
            <ac:cxnSpMk id="33" creationId="{0CA0B8A3-A339-4D4B-9FEC-3B832AABBDA0}"/>
          </ac:cxnSpMkLst>
        </pc:cxnChg>
        <pc:cxnChg chg="del mod">
          <ac:chgData name="Olatz Alonso" userId="e80719ba-b872-4678-893a-fc587e890d8d" providerId="ADAL" clId="{FF21856F-BFB3-4754-AC65-BA0DC5698420}" dt="2022-03-02T11:35:04.679" v="687" actId="478"/>
          <ac:cxnSpMkLst>
            <pc:docMk/>
            <pc:sldMk cId="3461990535" sldId="266"/>
            <ac:cxnSpMk id="34" creationId="{7F566FDC-7E72-4961-9AD0-6C54C5402615}"/>
          </ac:cxnSpMkLst>
        </pc:cxnChg>
        <pc:cxnChg chg="del mod">
          <ac:chgData name="Olatz Alonso" userId="e80719ba-b872-4678-893a-fc587e890d8d" providerId="ADAL" clId="{FF21856F-BFB3-4754-AC65-BA0DC5698420}" dt="2022-03-02T11:36:15.981" v="703" actId="478"/>
          <ac:cxnSpMkLst>
            <pc:docMk/>
            <pc:sldMk cId="3461990535" sldId="266"/>
            <ac:cxnSpMk id="35" creationId="{B0C2F7F1-9630-4D91-BDE3-7A71EE18373A}"/>
          </ac:cxnSpMkLst>
        </pc:cxnChg>
        <pc:cxnChg chg="del mod">
          <ac:chgData name="Olatz Alonso" userId="e80719ba-b872-4678-893a-fc587e890d8d" providerId="ADAL" clId="{FF21856F-BFB3-4754-AC65-BA0DC5698420}" dt="2022-03-02T11:39:20.252" v="746" actId="478"/>
          <ac:cxnSpMkLst>
            <pc:docMk/>
            <pc:sldMk cId="3461990535" sldId="266"/>
            <ac:cxnSpMk id="36" creationId="{D9583B5E-41EC-4A1A-A845-BEAC7FF1E50C}"/>
          </ac:cxnSpMkLst>
        </pc:cxnChg>
        <pc:cxnChg chg="del mod">
          <ac:chgData name="Olatz Alonso" userId="e80719ba-b872-4678-893a-fc587e890d8d" providerId="ADAL" clId="{FF21856F-BFB3-4754-AC65-BA0DC5698420}" dt="2022-03-01T16:46:51.175" v="365" actId="478"/>
          <ac:cxnSpMkLst>
            <pc:docMk/>
            <pc:sldMk cId="3461990535" sldId="266"/>
            <ac:cxnSpMk id="37" creationId="{73892EC2-99A1-4F9B-BBDF-104AD4BDCB6A}"/>
          </ac:cxnSpMkLst>
        </pc:cxnChg>
        <pc:cxnChg chg="mod">
          <ac:chgData name="Olatz Alonso" userId="e80719ba-b872-4678-893a-fc587e890d8d" providerId="ADAL" clId="{FF21856F-BFB3-4754-AC65-BA0DC5698420}" dt="2022-03-02T14:57:01.183" v="1412" actId="1036"/>
          <ac:cxnSpMkLst>
            <pc:docMk/>
            <pc:sldMk cId="3461990535" sldId="266"/>
            <ac:cxnSpMk id="38" creationId="{F15FF772-B838-4EB8-8BAE-DF8756AC718F}"/>
          </ac:cxnSpMkLst>
        </pc:cxnChg>
        <pc:cxnChg chg="mod">
          <ac:chgData name="Olatz Alonso" userId="e80719ba-b872-4678-893a-fc587e890d8d" providerId="ADAL" clId="{FF21856F-BFB3-4754-AC65-BA0DC5698420}" dt="2022-03-02T14:57:19.916" v="1428" actId="1038"/>
          <ac:cxnSpMkLst>
            <pc:docMk/>
            <pc:sldMk cId="3461990535" sldId="266"/>
            <ac:cxnSpMk id="39" creationId="{916D9D2B-A696-409B-BC03-AC51FCFCA81D}"/>
          </ac:cxnSpMkLst>
        </pc:cxnChg>
        <pc:cxnChg chg="mod">
          <ac:chgData name="Olatz Alonso" userId="e80719ba-b872-4678-893a-fc587e890d8d" providerId="ADAL" clId="{FF21856F-BFB3-4754-AC65-BA0DC5698420}" dt="2022-03-02T14:57:26.832" v="1431" actId="1038"/>
          <ac:cxnSpMkLst>
            <pc:docMk/>
            <pc:sldMk cId="3461990535" sldId="266"/>
            <ac:cxnSpMk id="40" creationId="{64DCFEC6-CB8D-4B94-A4F3-0E708A903CA1}"/>
          </ac:cxnSpMkLst>
        </pc:cxnChg>
        <pc:cxnChg chg="add del mod">
          <ac:chgData name="Olatz Alonso" userId="e80719ba-b872-4678-893a-fc587e890d8d" providerId="ADAL" clId="{FF21856F-BFB3-4754-AC65-BA0DC5698420}" dt="2022-03-02T11:46:28.954" v="843" actId="478"/>
          <ac:cxnSpMkLst>
            <pc:docMk/>
            <pc:sldMk cId="3461990535" sldId="266"/>
            <ac:cxnSpMk id="41" creationId="{F7778973-1CE9-40E6-BFE6-F82145779CAC}"/>
          </ac:cxnSpMkLst>
        </pc:cxnChg>
        <pc:cxnChg chg="del mod">
          <ac:chgData name="Olatz Alonso" userId="e80719ba-b872-4678-893a-fc587e890d8d" providerId="ADAL" clId="{FF21856F-BFB3-4754-AC65-BA0DC5698420}" dt="2022-03-02T11:45:38.196" v="825" actId="478"/>
          <ac:cxnSpMkLst>
            <pc:docMk/>
            <pc:sldMk cId="3461990535" sldId="266"/>
            <ac:cxnSpMk id="42" creationId="{0544FF56-3F31-440E-8213-922A27FEB798}"/>
          </ac:cxnSpMkLst>
        </pc:cxnChg>
        <pc:cxnChg chg="mod">
          <ac:chgData name="Olatz Alonso" userId="e80719ba-b872-4678-893a-fc587e890d8d" providerId="ADAL" clId="{FF21856F-BFB3-4754-AC65-BA0DC5698420}" dt="2022-03-02T14:57:26.832" v="1431" actId="1038"/>
          <ac:cxnSpMkLst>
            <pc:docMk/>
            <pc:sldMk cId="3461990535" sldId="266"/>
            <ac:cxnSpMk id="43" creationId="{66D05343-D05D-4B36-A8E7-B46B64EAB211}"/>
          </ac:cxnSpMkLst>
        </pc:cxnChg>
        <pc:cxnChg chg="mod">
          <ac:chgData name="Olatz Alonso" userId="e80719ba-b872-4678-893a-fc587e890d8d" providerId="ADAL" clId="{FF21856F-BFB3-4754-AC65-BA0DC5698420}" dt="2022-03-02T14:57:26.832" v="1431" actId="1038"/>
          <ac:cxnSpMkLst>
            <pc:docMk/>
            <pc:sldMk cId="3461990535" sldId="266"/>
            <ac:cxnSpMk id="44" creationId="{AE66F5C9-19B2-431D-996A-94C039489F6D}"/>
          </ac:cxnSpMkLst>
        </pc:cxnChg>
        <pc:cxnChg chg="mod">
          <ac:chgData name="Olatz Alonso" userId="e80719ba-b872-4678-893a-fc587e890d8d" providerId="ADAL" clId="{FF21856F-BFB3-4754-AC65-BA0DC5698420}" dt="2022-03-02T14:57:26.832" v="1431" actId="1038"/>
          <ac:cxnSpMkLst>
            <pc:docMk/>
            <pc:sldMk cId="3461990535" sldId="266"/>
            <ac:cxnSpMk id="45" creationId="{F5DA6A40-6A1E-4A0A-822C-BFF75FB7D40A}"/>
          </ac:cxnSpMkLst>
        </pc:cxnChg>
        <pc:cxnChg chg="mod">
          <ac:chgData name="Olatz Alonso" userId="e80719ba-b872-4678-893a-fc587e890d8d" providerId="ADAL" clId="{FF21856F-BFB3-4754-AC65-BA0DC5698420}" dt="2022-03-02T14:57:26.832" v="1431" actId="1038"/>
          <ac:cxnSpMkLst>
            <pc:docMk/>
            <pc:sldMk cId="3461990535" sldId="266"/>
            <ac:cxnSpMk id="46" creationId="{25747BEE-6D3C-4906-9070-2BD0EAED1934}"/>
          </ac:cxnSpMkLst>
        </pc:cxnChg>
        <pc:cxnChg chg="mod">
          <ac:chgData name="Olatz Alonso" userId="e80719ba-b872-4678-893a-fc587e890d8d" providerId="ADAL" clId="{FF21856F-BFB3-4754-AC65-BA0DC5698420}" dt="2022-03-02T14:57:26.832" v="1431" actId="1038"/>
          <ac:cxnSpMkLst>
            <pc:docMk/>
            <pc:sldMk cId="3461990535" sldId="266"/>
            <ac:cxnSpMk id="47" creationId="{E021B7AD-9C5D-45E5-BCA2-0165D2D25236}"/>
          </ac:cxnSpMkLst>
        </pc:cxnChg>
        <pc:cxnChg chg="add mod">
          <ac:chgData name="Olatz Alonso" userId="e80719ba-b872-4678-893a-fc587e890d8d" providerId="ADAL" clId="{FF21856F-BFB3-4754-AC65-BA0DC5698420}" dt="2022-03-02T14:57:26.832" v="1431" actId="1038"/>
          <ac:cxnSpMkLst>
            <pc:docMk/>
            <pc:sldMk cId="3461990535" sldId="266"/>
            <ac:cxnSpMk id="57" creationId="{9F79069A-595D-480F-A7DD-B94CA6734E2A}"/>
          </ac:cxnSpMkLst>
        </pc:cxnChg>
        <pc:cxnChg chg="add del mod">
          <ac:chgData name="Olatz Alonso" userId="e80719ba-b872-4678-893a-fc587e890d8d" providerId="ADAL" clId="{FF21856F-BFB3-4754-AC65-BA0DC5698420}" dt="2022-03-02T11:39:45.980" v="754" actId="478"/>
          <ac:cxnSpMkLst>
            <pc:docMk/>
            <pc:sldMk cId="3461990535" sldId="266"/>
            <ac:cxnSpMk id="73" creationId="{30452F23-0EF9-4CD1-BCA7-C546D49C95A7}"/>
          </ac:cxnSpMkLst>
        </pc:cxnChg>
        <pc:cxnChg chg="add del mod">
          <ac:chgData name="Olatz Alonso" userId="e80719ba-b872-4678-893a-fc587e890d8d" providerId="ADAL" clId="{FF21856F-BFB3-4754-AC65-BA0DC5698420}" dt="2022-03-02T11:40:18.206" v="765" actId="478"/>
          <ac:cxnSpMkLst>
            <pc:docMk/>
            <pc:sldMk cId="3461990535" sldId="266"/>
            <ac:cxnSpMk id="78" creationId="{2DB9407A-7F3E-455D-B944-C9E2146AEDD3}"/>
          </ac:cxnSpMkLst>
        </pc:cxnChg>
        <pc:cxnChg chg="add mod">
          <ac:chgData name="Olatz Alonso" userId="e80719ba-b872-4678-893a-fc587e890d8d" providerId="ADAL" clId="{FF21856F-BFB3-4754-AC65-BA0DC5698420}" dt="2022-03-02T16:25:08.357" v="1510" actId="1036"/>
          <ac:cxnSpMkLst>
            <pc:docMk/>
            <pc:sldMk cId="3461990535" sldId="266"/>
            <ac:cxnSpMk id="87" creationId="{7F8A6B5C-A342-489E-9A84-4AC2F953CC76}"/>
          </ac:cxnSpMkLst>
        </pc:cxnChg>
        <pc:cxnChg chg="add mod">
          <ac:chgData name="Olatz Alonso" userId="e80719ba-b872-4678-893a-fc587e890d8d" providerId="ADAL" clId="{FF21856F-BFB3-4754-AC65-BA0DC5698420}" dt="2022-03-02T14:57:01.183" v="1412" actId="1036"/>
          <ac:cxnSpMkLst>
            <pc:docMk/>
            <pc:sldMk cId="3461990535" sldId="266"/>
            <ac:cxnSpMk id="89" creationId="{A17FF583-1FE3-4A1D-912F-9DBD9340D038}"/>
          </ac:cxnSpMkLst>
        </pc:cxnChg>
        <pc:cxnChg chg="add mod">
          <ac:chgData name="Olatz Alonso" userId="e80719ba-b872-4678-893a-fc587e890d8d" providerId="ADAL" clId="{FF21856F-BFB3-4754-AC65-BA0DC5698420}" dt="2022-03-02T14:57:01.183" v="1412" actId="1036"/>
          <ac:cxnSpMkLst>
            <pc:docMk/>
            <pc:sldMk cId="3461990535" sldId="266"/>
            <ac:cxnSpMk id="91" creationId="{ED0AEF50-8F6E-426B-8894-8F569ABAB9CD}"/>
          </ac:cxnSpMkLst>
        </pc:cxnChg>
        <pc:cxnChg chg="add mod">
          <ac:chgData name="Olatz Alonso" userId="e80719ba-b872-4678-893a-fc587e890d8d" providerId="ADAL" clId="{FF21856F-BFB3-4754-AC65-BA0DC5698420}" dt="2022-03-02T14:57:01.183" v="1412" actId="1036"/>
          <ac:cxnSpMkLst>
            <pc:docMk/>
            <pc:sldMk cId="3461990535" sldId="266"/>
            <ac:cxnSpMk id="95" creationId="{5EBEA624-5C16-4FBA-AE3A-EF15FCEA74C1}"/>
          </ac:cxnSpMkLst>
        </pc:cxnChg>
        <pc:cxnChg chg="add mod">
          <ac:chgData name="Olatz Alonso" userId="e80719ba-b872-4678-893a-fc587e890d8d" providerId="ADAL" clId="{FF21856F-BFB3-4754-AC65-BA0DC5698420}" dt="2022-03-02T14:57:01.183" v="1412" actId="1036"/>
          <ac:cxnSpMkLst>
            <pc:docMk/>
            <pc:sldMk cId="3461990535" sldId="266"/>
            <ac:cxnSpMk id="99" creationId="{ACA59341-26EA-40AB-A4E6-1C565C97A5AC}"/>
          </ac:cxnSpMkLst>
        </pc:cxnChg>
        <pc:cxnChg chg="add del mod">
          <ac:chgData name="Olatz Alonso" userId="e80719ba-b872-4678-893a-fc587e890d8d" providerId="ADAL" clId="{FF21856F-BFB3-4754-AC65-BA0DC5698420}" dt="2022-03-02T11:42:39.451" v="798" actId="478"/>
          <ac:cxnSpMkLst>
            <pc:docMk/>
            <pc:sldMk cId="3461990535" sldId="266"/>
            <ac:cxnSpMk id="102" creationId="{E1815808-91BB-41F2-A728-9A2BDF25533F}"/>
          </ac:cxnSpMkLst>
        </pc:cxnChg>
        <pc:cxnChg chg="add mod">
          <ac:chgData name="Olatz Alonso" userId="e80719ba-b872-4678-893a-fc587e890d8d" providerId="ADAL" clId="{FF21856F-BFB3-4754-AC65-BA0DC5698420}" dt="2022-03-02T14:57:01.183" v="1412" actId="1036"/>
          <ac:cxnSpMkLst>
            <pc:docMk/>
            <pc:sldMk cId="3461990535" sldId="266"/>
            <ac:cxnSpMk id="107" creationId="{5EFD9863-A618-4FD9-BB0C-FF7430E7678F}"/>
          </ac:cxnSpMkLst>
        </pc:cxnChg>
        <pc:cxnChg chg="add del mod">
          <ac:chgData name="Olatz Alonso" userId="e80719ba-b872-4678-893a-fc587e890d8d" providerId="ADAL" clId="{FF21856F-BFB3-4754-AC65-BA0DC5698420}" dt="2022-03-02T11:45:55.267" v="832" actId="478"/>
          <ac:cxnSpMkLst>
            <pc:docMk/>
            <pc:sldMk cId="3461990535" sldId="266"/>
            <ac:cxnSpMk id="127" creationId="{B6C40F83-5C3B-4A23-B222-30B16C3C5A59}"/>
          </ac:cxnSpMkLst>
        </pc:cxnChg>
        <pc:cxnChg chg="add mod">
          <ac:chgData name="Olatz Alonso" userId="e80719ba-b872-4678-893a-fc587e890d8d" providerId="ADAL" clId="{FF21856F-BFB3-4754-AC65-BA0DC5698420}" dt="2022-03-02T14:58:24.721" v="1493" actId="1036"/>
          <ac:cxnSpMkLst>
            <pc:docMk/>
            <pc:sldMk cId="3461990535" sldId="266"/>
            <ac:cxnSpMk id="130" creationId="{32D1B5E1-540B-4ADD-B170-6E7AD9097F4C}"/>
          </ac:cxnSpMkLst>
        </pc:cxnChg>
        <pc:cxnChg chg="add mod">
          <ac:chgData name="Olatz Alonso" userId="e80719ba-b872-4678-893a-fc587e890d8d" providerId="ADAL" clId="{FF21856F-BFB3-4754-AC65-BA0DC5698420}" dt="2022-03-02T14:57:55.727" v="1463" actId="14100"/>
          <ac:cxnSpMkLst>
            <pc:docMk/>
            <pc:sldMk cId="3461990535" sldId="266"/>
            <ac:cxnSpMk id="138" creationId="{E48895D3-D5C2-479B-890B-EC34A21EF10E}"/>
          </ac:cxnSpMkLst>
        </pc:cxnChg>
      </pc:sldChg>
      <pc:sldChg chg="add del">
        <pc:chgData name="Olatz Alonso" userId="e80719ba-b872-4678-893a-fc587e890d8d" providerId="ADAL" clId="{FF21856F-BFB3-4754-AC65-BA0DC5698420}" dt="2022-03-02T12:39:56.866" v="914"/>
        <pc:sldMkLst>
          <pc:docMk/>
          <pc:sldMk cId="451098988" sldId="267"/>
        </pc:sldMkLst>
      </pc:sldChg>
      <pc:sldChg chg="add del">
        <pc:chgData name="Olatz Alonso" userId="e80719ba-b872-4678-893a-fc587e890d8d" providerId="ADAL" clId="{FF21856F-BFB3-4754-AC65-BA0DC5698420}" dt="2022-03-02T11:48:18.302" v="850" actId="47"/>
        <pc:sldMkLst>
          <pc:docMk/>
          <pc:sldMk cId="1067987656" sldId="1174"/>
        </pc:sldMkLst>
      </pc:sldChg>
    </pc:docChg>
  </pc:docChgLst>
  <pc:docChgLst>
    <pc:chgData name="Olatz Alonso" userId="e80719ba-b872-4678-893a-fc587e890d8d" providerId="ADAL" clId="{D29DC33B-9DF1-4DFD-AC05-B0519FD20C04}"/>
    <pc:docChg chg="undo custSel addSld modSld sldOrd">
      <pc:chgData name="Olatz Alonso" userId="e80719ba-b872-4678-893a-fc587e890d8d" providerId="ADAL" clId="{D29DC33B-9DF1-4DFD-AC05-B0519FD20C04}" dt="2022-03-11T09:55:41.547" v="295"/>
      <pc:docMkLst>
        <pc:docMk/>
      </pc:docMkLst>
      <pc:sldChg chg="addSp delSp modSp mod">
        <pc:chgData name="Olatz Alonso" userId="e80719ba-b872-4678-893a-fc587e890d8d" providerId="ADAL" clId="{D29DC33B-9DF1-4DFD-AC05-B0519FD20C04}" dt="2022-03-11T09:53:50.750" v="285" actId="1037"/>
        <pc:sldMkLst>
          <pc:docMk/>
          <pc:sldMk cId="1377739932" sldId="256"/>
        </pc:sldMkLst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4" creationId="{9BCCC68A-3899-4AEB-AF22-EDD0E24721FE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5" creationId="{C5A0BF8C-5A69-4FBE-B765-C7A46B221E24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6" creationId="{0C14763C-A69D-4CBC-89D1-FD1465B64FCC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7" creationId="{043FAB8A-2B2F-47C9-A05F-65240AED0687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8" creationId="{D500F292-CA4E-4633-811E-4B3ED87707A0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9" creationId="{F4FA727E-976D-47AD-8B3B-25EC3BFE785E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10" creationId="{F6638A10-D1BC-4C03-B79E-EDC44912C67A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11" creationId="{F80F2D7B-B7B0-40D6-A622-C9A34DAB1B63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12" creationId="{69D2D4A7-54EA-4459-8CA4-0D17201C32F0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13" creationId="{EAA52D8E-BE4B-45EE-BD9E-22BACE855453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14" creationId="{77153EBD-5D25-4809-BF52-8974DFC37FC1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15" creationId="{CBDCECB2-A267-4D90-87C6-B74F093E28CE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16" creationId="{78158657-731A-47A8-B448-990495B3FBA2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17" creationId="{AE9FFF44-AF49-449E-BC86-7EBBDA7908ED}"/>
          </ac:spMkLst>
        </pc:spChg>
        <pc:spChg chg="del mod">
          <ac:chgData name="Olatz Alonso" userId="e80719ba-b872-4678-893a-fc587e890d8d" providerId="ADAL" clId="{D29DC33B-9DF1-4DFD-AC05-B0519FD20C04}" dt="2022-03-11T09:53:34.633" v="236" actId="478"/>
          <ac:spMkLst>
            <pc:docMk/>
            <pc:sldMk cId="1377739932" sldId="256"/>
            <ac:spMk id="19" creationId="{195AE8FA-9064-4011-ACA9-E493191377EF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20" creationId="{57C688D9-2BC0-45E5-9ED9-BF22DC82A245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21" creationId="{899886C3-1EE0-4170-93AB-300889420D6F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23" creationId="{4F4DFECF-152C-4885-8085-B0CE836BCC94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24" creationId="{599AB122-3514-43C1-9EB6-8E3626A30EEF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28" creationId="{0EAD09F7-DFDE-4355-BAD0-EAC0CFEBB9FB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29" creationId="{D84BFD7F-2D7A-4218-A04C-11528BC25238}"/>
          </ac:spMkLst>
        </pc:spChg>
        <pc:spChg chg="add mod">
          <ac:chgData name="Olatz Alonso" userId="e80719ba-b872-4678-893a-fc587e890d8d" providerId="ADAL" clId="{D29DC33B-9DF1-4DFD-AC05-B0519FD20C04}" dt="2022-03-11T09:53:43.625" v="274" actId="20577"/>
          <ac:spMkLst>
            <pc:docMk/>
            <pc:sldMk cId="1377739932" sldId="256"/>
            <ac:spMk id="48" creationId="{48977044-2AE9-4E2A-83C1-748E45CC9720}"/>
          </ac:spMkLst>
        </pc:spChg>
        <pc:spChg chg="mod">
          <ac:chgData name="Olatz Alonso" userId="e80719ba-b872-4678-893a-fc587e890d8d" providerId="ADAL" clId="{D29DC33B-9DF1-4DFD-AC05-B0519FD20C04}" dt="2022-03-11T09:53:50.750" v="285" actId="1037"/>
          <ac:spMkLst>
            <pc:docMk/>
            <pc:sldMk cId="1377739932" sldId="256"/>
            <ac:spMk id="49" creationId="{B3EAB556-384E-4539-9DE5-20466DCEDF73}"/>
          </ac:spMkLst>
        </pc:spChg>
        <pc:picChg chg="mod">
          <ac:chgData name="Olatz Alonso" userId="e80719ba-b872-4678-893a-fc587e890d8d" providerId="ADAL" clId="{D29DC33B-9DF1-4DFD-AC05-B0519FD20C04}" dt="2022-03-11T09:50:04.909" v="21" actId="1076"/>
          <ac:picMkLst>
            <pc:docMk/>
            <pc:sldMk cId="1377739932" sldId="256"/>
            <ac:picMk id="59" creationId="{721ED119-1391-4695-8DAD-79C5277D2A7D}"/>
          </ac:picMkLst>
        </pc:pic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25" creationId="{B601FBEE-1ED9-4371-A5CE-4665C3F33BD4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26" creationId="{E14ED906-974F-43A2-A41C-7ECE1225F29B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27" creationId="{956A6606-7376-4960-B148-DB2C1548A878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30" creationId="{88E79151-3C29-40B6-8A9D-368164278817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31" creationId="{48DA6E2F-0F2F-49AF-BD70-B0FF3257B464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32" creationId="{71BD0D13-9988-4991-BC84-2896D32A704C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33" creationId="{0CA0B8A3-A339-4D4B-9FEC-3B832AABBDA0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34" creationId="{7F566FDC-7E72-4961-9AD0-6C54C5402615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35" creationId="{B0C2F7F1-9630-4D91-BDE3-7A71EE18373A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36" creationId="{D9583B5E-41EC-4A1A-A845-BEAC7FF1E50C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37" creationId="{73892EC2-99A1-4F9B-BBDF-104AD4BDCB6A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38" creationId="{F15FF772-B838-4EB8-8BAE-DF8756AC718F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39" creationId="{916D9D2B-A696-409B-BC03-AC51FCFCA81D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40" creationId="{64DCFEC6-CB8D-4B94-A4F3-0E708A903CA1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41" creationId="{F7778973-1CE9-40E6-BFE6-F82145779CAC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42" creationId="{0544FF56-3F31-440E-8213-922A27FEB798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43" creationId="{66D05343-D05D-4B36-A8E7-B46B64EAB211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44" creationId="{AE66F5C9-19B2-431D-996A-94C039489F6D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45" creationId="{F5DA6A40-6A1E-4A0A-822C-BFF75FB7D40A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46" creationId="{25747BEE-6D3C-4906-9070-2BD0EAED1934}"/>
          </ac:cxnSpMkLst>
        </pc:cxnChg>
        <pc:cxnChg chg="mod">
          <ac:chgData name="Olatz Alonso" userId="e80719ba-b872-4678-893a-fc587e890d8d" providerId="ADAL" clId="{D29DC33B-9DF1-4DFD-AC05-B0519FD20C04}" dt="2022-03-11T09:53:50.750" v="285" actId="1037"/>
          <ac:cxnSpMkLst>
            <pc:docMk/>
            <pc:sldMk cId="1377739932" sldId="256"/>
            <ac:cxnSpMk id="47" creationId="{E021B7AD-9C5D-45E5-BCA2-0165D2D25236}"/>
          </ac:cxnSpMkLst>
        </pc:cxnChg>
      </pc:sldChg>
      <pc:sldChg chg="addSp delSp modSp mod ord">
        <pc:chgData name="Olatz Alonso" userId="e80719ba-b872-4678-893a-fc587e890d8d" providerId="ADAL" clId="{D29DC33B-9DF1-4DFD-AC05-B0519FD20C04}" dt="2022-03-11T09:55:35.843" v="293"/>
        <pc:sldMkLst>
          <pc:docMk/>
          <pc:sldMk cId="2497436995" sldId="257"/>
        </pc:sldMkLst>
        <pc:spChg chg="mod">
          <ac:chgData name="Olatz Alonso" userId="e80719ba-b872-4678-893a-fc587e890d8d" providerId="ADAL" clId="{D29DC33B-9DF1-4DFD-AC05-B0519FD20C04}" dt="2022-03-11T09:53:24.882" v="235" actId="1037"/>
          <ac:spMkLst>
            <pc:docMk/>
            <pc:sldMk cId="2497436995" sldId="257"/>
            <ac:spMk id="4" creationId="{75B30035-ADC8-4521-B293-E2837D2F6A3D}"/>
          </ac:spMkLst>
        </pc:spChg>
        <pc:spChg chg="mod">
          <ac:chgData name="Olatz Alonso" userId="e80719ba-b872-4678-893a-fc587e890d8d" providerId="ADAL" clId="{D29DC33B-9DF1-4DFD-AC05-B0519FD20C04}" dt="2022-03-11T09:53:24.882" v="235" actId="1037"/>
          <ac:spMkLst>
            <pc:docMk/>
            <pc:sldMk cId="2497436995" sldId="257"/>
            <ac:spMk id="7" creationId="{68D28B4D-C32A-42B7-A78E-FB5C6DED8354}"/>
          </ac:spMkLst>
        </pc:spChg>
        <pc:spChg chg="mod">
          <ac:chgData name="Olatz Alonso" userId="e80719ba-b872-4678-893a-fc587e890d8d" providerId="ADAL" clId="{D29DC33B-9DF1-4DFD-AC05-B0519FD20C04}" dt="2022-03-11T09:53:24.882" v="235" actId="1037"/>
          <ac:spMkLst>
            <pc:docMk/>
            <pc:sldMk cId="2497436995" sldId="257"/>
            <ac:spMk id="8" creationId="{DD9CB3D8-E8EF-4628-99B3-63EC0ABA1042}"/>
          </ac:spMkLst>
        </pc:spChg>
        <pc:spChg chg="mod">
          <ac:chgData name="Olatz Alonso" userId="e80719ba-b872-4678-893a-fc587e890d8d" providerId="ADAL" clId="{D29DC33B-9DF1-4DFD-AC05-B0519FD20C04}" dt="2022-03-11T09:53:24.882" v="235" actId="1037"/>
          <ac:spMkLst>
            <pc:docMk/>
            <pc:sldMk cId="2497436995" sldId="257"/>
            <ac:spMk id="9" creationId="{710267A4-4E76-4250-BAB2-F5D9554D385A}"/>
          </ac:spMkLst>
        </pc:spChg>
        <pc:spChg chg="mod">
          <ac:chgData name="Olatz Alonso" userId="e80719ba-b872-4678-893a-fc587e890d8d" providerId="ADAL" clId="{D29DC33B-9DF1-4DFD-AC05-B0519FD20C04}" dt="2022-03-11T09:53:24.882" v="235" actId="1037"/>
          <ac:spMkLst>
            <pc:docMk/>
            <pc:sldMk cId="2497436995" sldId="257"/>
            <ac:spMk id="10" creationId="{8A22D33F-16E2-41AF-9676-C6191BCBBB12}"/>
          </ac:spMkLst>
        </pc:spChg>
        <pc:spChg chg="mod">
          <ac:chgData name="Olatz Alonso" userId="e80719ba-b872-4678-893a-fc587e890d8d" providerId="ADAL" clId="{D29DC33B-9DF1-4DFD-AC05-B0519FD20C04}" dt="2022-03-11T09:53:24.882" v="235" actId="1037"/>
          <ac:spMkLst>
            <pc:docMk/>
            <pc:sldMk cId="2497436995" sldId="257"/>
            <ac:spMk id="12" creationId="{5619F182-5604-4709-8ABE-527C4129DB66}"/>
          </ac:spMkLst>
        </pc:spChg>
        <pc:spChg chg="mod">
          <ac:chgData name="Olatz Alonso" userId="e80719ba-b872-4678-893a-fc587e890d8d" providerId="ADAL" clId="{D29DC33B-9DF1-4DFD-AC05-B0519FD20C04}" dt="2022-03-11T09:53:24.882" v="235" actId="1037"/>
          <ac:spMkLst>
            <pc:docMk/>
            <pc:sldMk cId="2497436995" sldId="257"/>
            <ac:spMk id="13" creationId="{E0D64C21-1F0D-4455-8D36-27A358A84D89}"/>
          </ac:spMkLst>
        </pc:spChg>
        <pc:spChg chg="mod">
          <ac:chgData name="Olatz Alonso" userId="e80719ba-b872-4678-893a-fc587e890d8d" providerId="ADAL" clId="{D29DC33B-9DF1-4DFD-AC05-B0519FD20C04}" dt="2022-03-11T09:53:24.882" v="235" actId="1037"/>
          <ac:spMkLst>
            <pc:docMk/>
            <pc:sldMk cId="2497436995" sldId="257"/>
            <ac:spMk id="14" creationId="{61A5F0BE-F131-4E84-8F61-AF8A38F9A079}"/>
          </ac:spMkLst>
        </pc:spChg>
        <pc:spChg chg="mod">
          <ac:chgData name="Olatz Alonso" userId="e80719ba-b872-4678-893a-fc587e890d8d" providerId="ADAL" clId="{D29DC33B-9DF1-4DFD-AC05-B0519FD20C04}" dt="2022-03-11T09:53:24.882" v="235" actId="1037"/>
          <ac:spMkLst>
            <pc:docMk/>
            <pc:sldMk cId="2497436995" sldId="257"/>
            <ac:spMk id="15" creationId="{87C0F14E-C86E-4D54-A289-1DF0A3617966}"/>
          </ac:spMkLst>
        </pc:spChg>
        <pc:spChg chg="mod">
          <ac:chgData name="Olatz Alonso" userId="e80719ba-b872-4678-893a-fc587e890d8d" providerId="ADAL" clId="{D29DC33B-9DF1-4DFD-AC05-B0519FD20C04}" dt="2022-03-11T09:53:24.882" v="235" actId="1037"/>
          <ac:spMkLst>
            <pc:docMk/>
            <pc:sldMk cId="2497436995" sldId="257"/>
            <ac:spMk id="16" creationId="{C1899E9C-FDC8-44B1-BC08-9D718467296C}"/>
          </ac:spMkLst>
        </pc:spChg>
        <pc:spChg chg="mod">
          <ac:chgData name="Olatz Alonso" userId="e80719ba-b872-4678-893a-fc587e890d8d" providerId="ADAL" clId="{D29DC33B-9DF1-4DFD-AC05-B0519FD20C04}" dt="2022-03-11T09:53:24.882" v="235" actId="1037"/>
          <ac:spMkLst>
            <pc:docMk/>
            <pc:sldMk cId="2497436995" sldId="257"/>
            <ac:spMk id="17" creationId="{FC161BCF-7843-4D2D-9F6B-7E4AA42DB09C}"/>
          </ac:spMkLst>
        </pc:spChg>
        <pc:spChg chg="del">
          <ac:chgData name="Olatz Alonso" userId="e80719ba-b872-4678-893a-fc587e890d8d" providerId="ADAL" clId="{D29DC33B-9DF1-4DFD-AC05-B0519FD20C04}" dt="2022-03-11T09:50:24.579" v="23" actId="478"/>
          <ac:spMkLst>
            <pc:docMk/>
            <pc:sldMk cId="2497436995" sldId="257"/>
            <ac:spMk id="18" creationId="{E66DEDFA-43C1-4E1C-91FA-CE83457C5FAA}"/>
          </ac:spMkLst>
        </pc:spChg>
        <pc:spChg chg="mod">
          <ac:chgData name="Olatz Alonso" userId="e80719ba-b872-4678-893a-fc587e890d8d" providerId="ADAL" clId="{D29DC33B-9DF1-4DFD-AC05-B0519FD20C04}" dt="2022-03-11T09:53:24.882" v="235" actId="1037"/>
          <ac:spMkLst>
            <pc:docMk/>
            <pc:sldMk cId="2497436995" sldId="257"/>
            <ac:spMk id="19" creationId="{B6BF2021-68E7-45F6-A485-2B704825A8A5}"/>
          </ac:spMkLst>
        </pc:spChg>
        <pc:spChg chg="mod">
          <ac:chgData name="Olatz Alonso" userId="e80719ba-b872-4678-893a-fc587e890d8d" providerId="ADAL" clId="{D29DC33B-9DF1-4DFD-AC05-B0519FD20C04}" dt="2022-03-11T09:53:24.882" v="235" actId="1037"/>
          <ac:spMkLst>
            <pc:docMk/>
            <pc:sldMk cId="2497436995" sldId="257"/>
            <ac:spMk id="20" creationId="{B80AAA50-B0B1-4EC8-A6D3-03D812548DE9}"/>
          </ac:spMkLst>
        </pc:spChg>
        <pc:spChg chg="mod">
          <ac:chgData name="Olatz Alonso" userId="e80719ba-b872-4678-893a-fc587e890d8d" providerId="ADAL" clId="{D29DC33B-9DF1-4DFD-AC05-B0519FD20C04}" dt="2022-03-11T09:53:24.882" v="235" actId="1037"/>
          <ac:spMkLst>
            <pc:docMk/>
            <pc:sldMk cId="2497436995" sldId="257"/>
            <ac:spMk id="22" creationId="{56E41225-D494-4F6C-A775-34AE02570E5D}"/>
          </ac:spMkLst>
        </pc:spChg>
        <pc:spChg chg="mod">
          <ac:chgData name="Olatz Alonso" userId="e80719ba-b872-4678-893a-fc587e890d8d" providerId="ADAL" clId="{D29DC33B-9DF1-4DFD-AC05-B0519FD20C04}" dt="2022-03-11T09:53:24.882" v="235" actId="1037"/>
          <ac:spMkLst>
            <pc:docMk/>
            <pc:sldMk cId="2497436995" sldId="257"/>
            <ac:spMk id="23" creationId="{7AE6262B-6344-4243-A12A-8900385F41DA}"/>
          </ac:spMkLst>
        </pc:spChg>
        <pc:spChg chg="mod">
          <ac:chgData name="Olatz Alonso" userId="e80719ba-b872-4678-893a-fc587e890d8d" providerId="ADAL" clId="{D29DC33B-9DF1-4DFD-AC05-B0519FD20C04}" dt="2022-03-11T09:53:24.882" v="235" actId="1037"/>
          <ac:spMkLst>
            <pc:docMk/>
            <pc:sldMk cId="2497436995" sldId="257"/>
            <ac:spMk id="28" creationId="{5E78FB48-C880-48A9-8791-7392C4B64ECE}"/>
          </ac:spMkLst>
        </pc:spChg>
        <pc:spChg chg="add del mod">
          <ac:chgData name="Olatz Alonso" userId="e80719ba-b872-4678-893a-fc587e890d8d" providerId="ADAL" clId="{D29DC33B-9DF1-4DFD-AC05-B0519FD20C04}" dt="2022-03-11T09:53:06.511" v="177" actId="478"/>
          <ac:spMkLst>
            <pc:docMk/>
            <pc:sldMk cId="2497436995" sldId="257"/>
            <ac:spMk id="36" creationId="{C6ED21A1-8F05-4AF7-9753-36ABA784F274}"/>
          </ac:spMkLst>
        </pc:spChg>
        <pc:spChg chg="add mod">
          <ac:chgData name="Olatz Alonso" userId="e80719ba-b872-4678-893a-fc587e890d8d" providerId="ADAL" clId="{D29DC33B-9DF1-4DFD-AC05-B0519FD20C04}" dt="2022-03-11T09:53:13.696" v="212" actId="20577"/>
          <ac:spMkLst>
            <pc:docMk/>
            <pc:sldMk cId="2497436995" sldId="257"/>
            <ac:spMk id="40" creationId="{E267A477-1F2F-4BCB-B5AF-F790E0E470F0}"/>
          </ac:spMkLst>
        </pc:spChg>
        <pc:cxnChg chg="mod">
          <ac:chgData name="Olatz Alonso" userId="e80719ba-b872-4678-893a-fc587e890d8d" providerId="ADAL" clId="{D29DC33B-9DF1-4DFD-AC05-B0519FD20C04}" dt="2022-03-11T09:53:24.882" v="235" actId="1037"/>
          <ac:cxnSpMkLst>
            <pc:docMk/>
            <pc:sldMk cId="2497436995" sldId="257"/>
            <ac:cxnSpMk id="5" creationId="{76D9F480-358F-47FA-81EB-5A70C190621A}"/>
          </ac:cxnSpMkLst>
        </pc:cxnChg>
        <pc:cxnChg chg="mod">
          <ac:chgData name="Olatz Alonso" userId="e80719ba-b872-4678-893a-fc587e890d8d" providerId="ADAL" clId="{D29DC33B-9DF1-4DFD-AC05-B0519FD20C04}" dt="2022-03-11T09:53:24.882" v="235" actId="1037"/>
          <ac:cxnSpMkLst>
            <pc:docMk/>
            <pc:sldMk cId="2497436995" sldId="257"/>
            <ac:cxnSpMk id="24" creationId="{FA1763D8-53EB-4151-B853-4B536A665FE3}"/>
          </ac:cxnSpMkLst>
        </pc:cxnChg>
        <pc:cxnChg chg="mod">
          <ac:chgData name="Olatz Alonso" userId="e80719ba-b872-4678-893a-fc587e890d8d" providerId="ADAL" clId="{D29DC33B-9DF1-4DFD-AC05-B0519FD20C04}" dt="2022-03-11T09:53:24.882" v="235" actId="1037"/>
          <ac:cxnSpMkLst>
            <pc:docMk/>
            <pc:sldMk cId="2497436995" sldId="257"/>
            <ac:cxnSpMk id="25" creationId="{D7983F97-7422-403A-969B-7E973BD45772}"/>
          </ac:cxnSpMkLst>
        </pc:cxnChg>
        <pc:cxnChg chg="mod">
          <ac:chgData name="Olatz Alonso" userId="e80719ba-b872-4678-893a-fc587e890d8d" providerId="ADAL" clId="{D29DC33B-9DF1-4DFD-AC05-B0519FD20C04}" dt="2022-03-11T09:53:24.882" v="235" actId="1037"/>
          <ac:cxnSpMkLst>
            <pc:docMk/>
            <pc:sldMk cId="2497436995" sldId="257"/>
            <ac:cxnSpMk id="26" creationId="{213319B1-23C9-486E-B995-53156DB07D26}"/>
          </ac:cxnSpMkLst>
        </pc:cxnChg>
        <pc:cxnChg chg="mod">
          <ac:chgData name="Olatz Alonso" userId="e80719ba-b872-4678-893a-fc587e890d8d" providerId="ADAL" clId="{D29DC33B-9DF1-4DFD-AC05-B0519FD20C04}" dt="2022-03-11T09:53:24.882" v="235" actId="1037"/>
          <ac:cxnSpMkLst>
            <pc:docMk/>
            <pc:sldMk cId="2497436995" sldId="257"/>
            <ac:cxnSpMk id="29" creationId="{5F37691F-E40C-4214-B191-C4D6094C8C68}"/>
          </ac:cxnSpMkLst>
        </pc:cxnChg>
        <pc:cxnChg chg="mod">
          <ac:chgData name="Olatz Alonso" userId="e80719ba-b872-4678-893a-fc587e890d8d" providerId="ADAL" clId="{D29DC33B-9DF1-4DFD-AC05-B0519FD20C04}" dt="2022-03-11T09:53:24.882" v="235" actId="1037"/>
          <ac:cxnSpMkLst>
            <pc:docMk/>
            <pc:sldMk cId="2497436995" sldId="257"/>
            <ac:cxnSpMk id="33" creationId="{4A1873A0-B92C-4588-AF25-806C0013ACC2}"/>
          </ac:cxnSpMkLst>
        </pc:cxnChg>
        <pc:cxnChg chg="mod">
          <ac:chgData name="Olatz Alonso" userId="e80719ba-b872-4678-893a-fc587e890d8d" providerId="ADAL" clId="{D29DC33B-9DF1-4DFD-AC05-B0519FD20C04}" dt="2022-03-11T09:53:24.882" v="235" actId="1037"/>
          <ac:cxnSpMkLst>
            <pc:docMk/>
            <pc:sldMk cId="2497436995" sldId="257"/>
            <ac:cxnSpMk id="37" creationId="{3F455D92-3C1E-44D2-A9F0-E802CBDEEBD1}"/>
          </ac:cxnSpMkLst>
        </pc:cxnChg>
        <pc:cxnChg chg="mod">
          <ac:chgData name="Olatz Alonso" userId="e80719ba-b872-4678-893a-fc587e890d8d" providerId="ADAL" clId="{D29DC33B-9DF1-4DFD-AC05-B0519FD20C04}" dt="2022-03-11T09:53:24.882" v="235" actId="1037"/>
          <ac:cxnSpMkLst>
            <pc:docMk/>
            <pc:sldMk cId="2497436995" sldId="257"/>
            <ac:cxnSpMk id="38" creationId="{EDCCAAAF-B214-4136-8A12-B0D813CC9FC7}"/>
          </ac:cxnSpMkLst>
        </pc:cxnChg>
        <pc:cxnChg chg="mod">
          <ac:chgData name="Olatz Alonso" userId="e80719ba-b872-4678-893a-fc587e890d8d" providerId="ADAL" clId="{D29DC33B-9DF1-4DFD-AC05-B0519FD20C04}" dt="2022-03-11T09:53:24.882" v="235" actId="1037"/>
          <ac:cxnSpMkLst>
            <pc:docMk/>
            <pc:sldMk cId="2497436995" sldId="257"/>
            <ac:cxnSpMk id="39" creationId="{A002FE9A-3985-44FB-BB9B-129B0F9BF1F6}"/>
          </ac:cxnSpMkLst>
        </pc:cxnChg>
        <pc:cxnChg chg="mod">
          <ac:chgData name="Olatz Alonso" userId="e80719ba-b872-4678-893a-fc587e890d8d" providerId="ADAL" clId="{D29DC33B-9DF1-4DFD-AC05-B0519FD20C04}" dt="2022-03-11T09:53:24.882" v="235" actId="1037"/>
          <ac:cxnSpMkLst>
            <pc:docMk/>
            <pc:sldMk cId="2497436995" sldId="257"/>
            <ac:cxnSpMk id="41" creationId="{E2FF9063-6241-4500-95E1-603A786B4A47}"/>
          </ac:cxnSpMkLst>
        </pc:cxnChg>
        <pc:cxnChg chg="mod">
          <ac:chgData name="Olatz Alonso" userId="e80719ba-b872-4678-893a-fc587e890d8d" providerId="ADAL" clId="{D29DC33B-9DF1-4DFD-AC05-B0519FD20C04}" dt="2022-03-11T09:53:24.882" v="235" actId="1037"/>
          <ac:cxnSpMkLst>
            <pc:docMk/>
            <pc:sldMk cId="2497436995" sldId="257"/>
            <ac:cxnSpMk id="60" creationId="{8F6D5A34-0519-4286-B582-AF1007B59308}"/>
          </ac:cxnSpMkLst>
        </pc:cxnChg>
        <pc:cxnChg chg="mod">
          <ac:chgData name="Olatz Alonso" userId="e80719ba-b872-4678-893a-fc587e890d8d" providerId="ADAL" clId="{D29DC33B-9DF1-4DFD-AC05-B0519FD20C04}" dt="2022-03-11T09:53:24.882" v="235" actId="1037"/>
          <ac:cxnSpMkLst>
            <pc:docMk/>
            <pc:sldMk cId="2497436995" sldId="257"/>
            <ac:cxnSpMk id="68" creationId="{B1EF2932-FC6B-4872-848B-90F322BDA135}"/>
          </ac:cxnSpMkLst>
        </pc:cxnChg>
        <pc:cxnChg chg="mod">
          <ac:chgData name="Olatz Alonso" userId="e80719ba-b872-4678-893a-fc587e890d8d" providerId="ADAL" clId="{D29DC33B-9DF1-4DFD-AC05-B0519FD20C04}" dt="2022-03-11T09:53:24.882" v="235" actId="1037"/>
          <ac:cxnSpMkLst>
            <pc:docMk/>
            <pc:sldMk cId="2497436995" sldId="257"/>
            <ac:cxnSpMk id="69" creationId="{93BB4703-7540-4755-87CF-416593D4AD28}"/>
          </ac:cxnSpMkLst>
        </pc:cxnChg>
        <pc:cxnChg chg="mod">
          <ac:chgData name="Olatz Alonso" userId="e80719ba-b872-4678-893a-fc587e890d8d" providerId="ADAL" clId="{D29DC33B-9DF1-4DFD-AC05-B0519FD20C04}" dt="2022-03-11T09:53:24.882" v="235" actId="1037"/>
          <ac:cxnSpMkLst>
            <pc:docMk/>
            <pc:sldMk cId="2497436995" sldId="257"/>
            <ac:cxnSpMk id="71" creationId="{88C4B40B-66B9-40D2-BEEE-69C6E7782E2A}"/>
          </ac:cxnSpMkLst>
        </pc:cxnChg>
        <pc:cxnChg chg="mod">
          <ac:chgData name="Olatz Alonso" userId="e80719ba-b872-4678-893a-fc587e890d8d" providerId="ADAL" clId="{D29DC33B-9DF1-4DFD-AC05-B0519FD20C04}" dt="2022-03-11T09:53:24.882" v="235" actId="1037"/>
          <ac:cxnSpMkLst>
            <pc:docMk/>
            <pc:sldMk cId="2497436995" sldId="257"/>
            <ac:cxnSpMk id="72" creationId="{2AC0D6B2-E59B-4543-BC68-2AE2E703FE2A}"/>
          </ac:cxnSpMkLst>
        </pc:cxnChg>
        <pc:cxnChg chg="mod">
          <ac:chgData name="Olatz Alonso" userId="e80719ba-b872-4678-893a-fc587e890d8d" providerId="ADAL" clId="{D29DC33B-9DF1-4DFD-AC05-B0519FD20C04}" dt="2022-03-11T09:53:24.882" v="235" actId="1037"/>
          <ac:cxnSpMkLst>
            <pc:docMk/>
            <pc:sldMk cId="2497436995" sldId="257"/>
            <ac:cxnSpMk id="73" creationId="{6F34F1FB-C8EB-438B-9262-E27B50F78953}"/>
          </ac:cxnSpMkLst>
        </pc:cxnChg>
      </pc:sldChg>
      <pc:sldChg chg="addSp delSp modSp mod ord">
        <pc:chgData name="Olatz Alonso" userId="e80719ba-b872-4678-893a-fc587e890d8d" providerId="ADAL" clId="{D29DC33B-9DF1-4DFD-AC05-B0519FD20C04}" dt="2022-03-11T09:55:05.685" v="289"/>
        <pc:sldMkLst>
          <pc:docMk/>
          <pc:sldMk cId="682084617" sldId="258"/>
        </pc:sldMkLst>
        <pc:spChg chg="add del mod">
          <ac:chgData name="Olatz Alonso" userId="e80719ba-b872-4678-893a-fc587e890d8d" providerId="ADAL" clId="{D29DC33B-9DF1-4DFD-AC05-B0519FD20C04}" dt="2022-03-11T09:50:55.574" v="62" actId="478"/>
          <ac:spMkLst>
            <pc:docMk/>
            <pc:sldMk cId="682084617" sldId="258"/>
            <ac:spMk id="48" creationId="{FE6EE4D0-9A84-41E2-B81E-4E15C8C8230C}"/>
          </ac:spMkLst>
        </pc:spChg>
      </pc:sldChg>
      <pc:sldChg chg="addSp delSp modSp mod ord">
        <pc:chgData name="Olatz Alonso" userId="e80719ba-b872-4678-893a-fc587e890d8d" providerId="ADAL" clId="{D29DC33B-9DF1-4DFD-AC05-B0519FD20C04}" dt="2022-03-11T09:55:41.547" v="295"/>
        <pc:sldMkLst>
          <pc:docMk/>
          <pc:sldMk cId="3793404685" sldId="259"/>
        </pc:sldMkLst>
        <pc:spChg chg="del">
          <ac:chgData name="Olatz Alonso" userId="e80719ba-b872-4678-893a-fc587e890d8d" providerId="ADAL" clId="{D29DC33B-9DF1-4DFD-AC05-B0519FD20C04}" dt="2022-03-11T09:51:06.018" v="63" actId="478"/>
          <ac:spMkLst>
            <pc:docMk/>
            <pc:sldMk cId="3793404685" sldId="259"/>
            <ac:spMk id="19" creationId="{4AEB99C0-ECD2-4507-9C06-32BB642E3936}"/>
          </ac:spMkLst>
        </pc:spChg>
        <pc:spChg chg="add mod">
          <ac:chgData name="Olatz Alonso" userId="e80719ba-b872-4678-893a-fc587e890d8d" providerId="ADAL" clId="{D29DC33B-9DF1-4DFD-AC05-B0519FD20C04}" dt="2022-03-11T09:51:12.024" v="78" actId="20577"/>
          <ac:spMkLst>
            <pc:docMk/>
            <pc:sldMk cId="3793404685" sldId="259"/>
            <ac:spMk id="49" creationId="{9DAA2BD0-A606-43F4-9232-01AB750A1955}"/>
          </ac:spMkLst>
        </pc:spChg>
        <pc:cxnChg chg="mod">
          <ac:chgData name="Olatz Alonso" userId="e80719ba-b872-4678-893a-fc587e890d8d" providerId="ADAL" clId="{D29DC33B-9DF1-4DFD-AC05-B0519FD20C04}" dt="2022-03-11T09:51:06.018" v="63" actId="478"/>
          <ac:cxnSpMkLst>
            <pc:docMk/>
            <pc:sldMk cId="3793404685" sldId="259"/>
            <ac:cxnSpMk id="25" creationId="{4B966EDB-32E3-4375-9088-6BF45D67DD27}"/>
          </ac:cxnSpMkLst>
        </pc:cxnChg>
        <pc:cxnChg chg="mod">
          <ac:chgData name="Olatz Alonso" userId="e80719ba-b872-4678-893a-fc587e890d8d" providerId="ADAL" clId="{D29DC33B-9DF1-4DFD-AC05-B0519FD20C04}" dt="2022-03-11T09:51:06.018" v="63" actId="478"/>
          <ac:cxnSpMkLst>
            <pc:docMk/>
            <pc:sldMk cId="3793404685" sldId="259"/>
            <ac:cxnSpMk id="39" creationId="{9C144E4E-1115-4037-AB9F-182817833BC0}"/>
          </ac:cxnSpMkLst>
        </pc:cxnChg>
        <pc:cxnChg chg="mod">
          <ac:chgData name="Olatz Alonso" userId="e80719ba-b872-4678-893a-fc587e890d8d" providerId="ADAL" clId="{D29DC33B-9DF1-4DFD-AC05-B0519FD20C04}" dt="2022-03-11T09:51:06.018" v="63" actId="478"/>
          <ac:cxnSpMkLst>
            <pc:docMk/>
            <pc:sldMk cId="3793404685" sldId="259"/>
            <ac:cxnSpMk id="40" creationId="{FC5D09F8-EF7C-4803-8A98-51E91A7FF5DA}"/>
          </ac:cxnSpMkLst>
        </pc:cxnChg>
        <pc:cxnChg chg="mod">
          <ac:chgData name="Olatz Alonso" userId="e80719ba-b872-4678-893a-fc587e890d8d" providerId="ADAL" clId="{D29DC33B-9DF1-4DFD-AC05-B0519FD20C04}" dt="2022-03-11T09:51:06.018" v="63" actId="478"/>
          <ac:cxnSpMkLst>
            <pc:docMk/>
            <pc:sldMk cId="3793404685" sldId="259"/>
            <ac:cxnSpMk id="41" creationId="{246C8532-79D5-41BC-BAF2-1B7EB349EC74}"/>
          </ac:cxnSpMkLst>
        </pc:cxnChg>
        <pc:cxnChg chg="mod">
          <ac:chgData name="Olatz Alonso" userId="e80719ba-b872-4678-893a-fc587e890d8d" providerId="ADAL" clId="{D29DC33B-9DF1-4DFD-AC05-B0519FD20C04}" dt="2022-03-11T09:51:06.018" v="63" actId="478"/>
          <ac:cxnSpMkLst>
            <pc:docMk/>
            <pc:sldMk cId="3793404685" sldId="259"/>
            <ac:cxnSpMk id="42" creationId="{00A2274C-E952-4F42-97BC-166F492F3DCD}"/>
          </ac:cxnSpMkLst>
        </pc:cxnChg>
        <pc:cxnChg chg="mod">
          <ac:chgData name="Olatz Alonso" userId="e80719ba-b872-4678-893a-fc587e890d8d" providerId="ADAL" clId="{D29DC33B-9DF1-4DFD-AC05-B0519FD20C04}" dt="2022-03-11T09:51:06.018" v="63" actId="478"/>
          <ac:cxnSpMkLst>
            <pc:docMk/>
            <pc:sldMk cId="3793404685" sldId="259"/>
            <ac:cxnSpMk id="55" creationId="{E05DE371-93C1-4D58-9933-C0837FEA7104}"/>
          </ac:cxnSpMkLst>
        </pc:cxnChg>
      </pc:sldChg>
      <pc:sldChg chg="addSp delSp modSp mod ord">
        <pc:chgData name="Olatz Alonso" userId="e80719ba-b872-4678-893a-fc587e890d8d" providerId="ADAL" clId="{D29DC33B-9DF1-4DFD-AC05-B0519FD20C04}" dt="2022-03-11T09:55:13.080" v="291"/>
        <pc:sldMkLst>
          <pc:docMk/>
          <pc:sldMk cId="702620587" sldId="260"/>
        </pc:sldMkLst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5" creationId="{CEEB0708-4899-462F-80F9-84CE1133283F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6" creationId="{A9F9067C-F3C8-408A-BD8B-1163F332D9E2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7" creationId="{BA3096CD-4D75-469D-81F6-02C5D2E4F8F7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8" creationId="{F5925D6A-752F-427C-A49F-010F8335A172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9" creationId="{1A2087ED-7E98-4450-91D0-59E32A730D18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10" creationId="{FB155CC1-13AB-43A7-9646-185E578F6DF5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11" creationId="{F5141B17-F3BE-4429-9898-D103B7FAD331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12" creationId="{F9A4895C-B1A4-4B66-8D5B-7B8F5B48961B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13" creationId="{4DF8132D-2CF1-48CF-AC30-FAFF45DCE909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14" creationId="{3841BF36-F917-4CCF-AFD3-DAFF4D44BA99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15" creationId="{5408A99F-70B6-48B4-A024-BF649C0AAB59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16" creationId="{D0AAB985-628E-4DA6-AF51-083A3453E7E1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17" creationId="{1C3743D6-59A3-4F13-87F2-D3F134322E21}"/>
          </ac:spMkLst>
        </pc:spChg>
        <pc:spChg chg="del">
          <ac:chgData name="Olatz Alonso" userId="e80719ba-b872-4678-893a-fc587e890d8d" providerId="ADAL" clId="{D29DC33B-9DF1-4DFD-AC05-B0519FD20C04}" dt="2022-03-11T09:51:22.155" v="79" actId="478"/>
          <ac:spMkLst>
            <pc:docMk/>
            <pc:sldMk cId="702620587" sldId="260"/>
            <ac:spMk id="19" creationId="{3A875817-261D-4494-B359-1ED3B94228E7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20" creationId="{A0147468-3816-41B3-B409-C9537BC6B16B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21" creationId="{7044EF37-776B-40D8-8B2E-7A17B1577FB6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22" creationId="{B6B152FD-2C3A-4615-9799-5F4AD579366F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23" creationId="{56DA43C8-DFF3-4C27-99B8-78F25F755162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24" creationId="{922565A3-A963-4B21-B458-DE3EEF9C4161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28" creationId="{4FC4BFB5-077A-4C81-AE40-5F1AFBC4C4BB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29" creationId="{7E0B2A5B-D424-4F34-9D34-91F486286BDF}"/>
          </ac:spMkLst>
        </pc:spChg>
        <pc:spChg chg="mod">
          <ac:chgData name="Olatz Alonso" userId="e80719ba-b872-4678-893a-fc587e890d8d" providerId="ADAL" clId="{D29DC33B-9DF1-4DFD-AC05-B0519FD20C04}" dt="2022-03-11T09:51:41.117" v="112" actId="1035"/>
          <ac:spMkLst>
            <pc:docMk/>
            <pc:sldMk cId="702620587" sldId="260"/>
            <ac:spMk id="45" creationId="{E82680E5-4686-479E-BCBF-668D9FAA2EE1}"/>
          </ac:spMkLst>
        </pc:spChg>
        <pc:spChg chg="add mod">
          <ac:chgData name="Olatz Alonso" userId="e80719ba-b872-4678-893a-fc587e890d8d" providerId="ADAL" clId="{D29DC33B-9DF1-4DFD-AC05-B0519FD20C04}" dt="2022-03-11T09:51:32.404" v="106" actId="20577"/>
          <ac:spMkLst>
            <pc:docMk/>
            <pc:sldMk cId="702620587" sldId="260"/>
            <ac:spMk id="47" creationId="{1489FF21-8BB6-4449-A50A-F4B63A5C66EE}"/>
          </ac:spMkLst>
        </pc:sp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26" creationId="{EB0B2416-8C0E-413D-AD1D-A0E8E6C3C666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27" creationId="{FAC4659D-FF3B-4F32-92A1-FEF91788BE8A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30" creationId="{38021530-126C-4067-9749-EF7C77B62036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31" creationId="{A0778508-C4B1-4F9D-AB38-6251D484F4A1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35" creationId="{0166D70E-A56D-4522-A4BC-F0CF3E09A10F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38" creationId="{F638B62D-1F6C-4EC6-9394-30889D73F35B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39" creationId="{606A4E8F-3F20-4215-8D52-A8C44D760FE4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40" creationId="{30203F03-DFDF-40AE-B639-778A28843525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41" creationId="{E3886790-E6BC-4349-9909-91A53417B089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43" creationId="{7E6BF36C-8051-48ED-813D-55311A14AD92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46" creationId="{D3B9395C-BD78-4CBA-93DD-C68A3D2529D4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50" creationId="{D871380D-6A7B-4405-B2A6-4DDFA537E149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51" creationId="{63308921-8C9A-4DC1-A4DA-4233B1829BDF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60" creationId="{959E3D9A-B057-40C6-AFB9-65172129F2F3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61" creationId="{4A0A75A7-63E5-4605-A80F-3DFF9A306675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62" creationId="{577C6738-B182-4B16-A98D-409525B46253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64" creationId="{2A71F8AD-CEF6-4A1B-8BF3-C980EFF85E4D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66" creationId="{B61C7117-3F7C-48DA-9618-DD31E223C2BD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68" creationId="{B9CFD172-0BDF-4283-8C81-74254FC2BDE5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76" creationId="{03D2D2C3-2D58-4FFA-80EB-0F6FAFB44BD5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79" creationId="{5F5C5ECB-386C-48D8-AA57-855210DDF1E2}"/>
          </ac:cxnSpMkLst>
        </pc:cxnChg>
        <pc:cxnChg chg="mod">
          <ac:chgData name="Olatz Alonso" userId="e80719ba-b872-4678-893a-fc587e890d8d" providerId="ADAL" clId="{D29DC33B-9DF1-4DFD-AC05-B0519FD20C04}" dt="2022-03-11T09:51:41.117" v="112" actId="1035"/>
          <ac:cxnSpMkLst>
            <pc:docMk/>
            <pc:sldMk cId="702620587" sldId="260"/>
            <ac:cxnSpMk id="81" creationId="{7AFFFCE6-3C6C-4B27-8FA6-61F388C585EA}"/>
          </ac:cxnSpMkLst>
        </pc:cxnChg>
      </pc:sldChg>
      <pc:sldChg chg="ord">
        <pc:chgData name="Olatz Alonso" userId="e80719ba-b872-4678-893a-fc587e890d8d" providerId="ADAL" clId="{D29DC33B-9DF1-4DFD-AC05-B0519FD20C04}" dt="2022-03-11T09:51:56.036" v="114"/>
        <pc:sldMkLst>
          <pc:docMk/>
          <pc:sldMk cId="4219350313" sldId="261"/>
        </pc:sldMkLst>
      </pc:sldChg>
      <pc:sldChg chg="addSp delSp modSp mod">
        <pc:chgData name="Olatz Alonso" userId="e80719ba-b872-4678-893a-fc587e890d8d" providerId="ADAL" clId="{D29DC33B-9DF1-4DFD-AC05-B0519FD20C04}" dt="2022-03-11T09:52:19.704" v="135" actId="1035"/>
        <pc:sldMkLst>
          <pc:docMk/>
          <pc:sldMk cId="1072013192" sldId="265"/>
        </pc:sldMkLst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5" creationId="{C5A0BF8C-5A69-4FBE-B765-C7A46B221E24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6" creationId="{0C14763C-A69D-4CBC-89D1-FD1465B64FCC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7" creationId="{043FAB8A-2B2F-47C9-A05F-65240AED0687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8" creationId="{D500F292-CA4E-4633-811E-4B3ED87707A0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9" creationId="{F4FA727E-976D-47AD-8B3B-25EC3BFE785E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10" creationId="{F6638A10-D1BC-4C03-B79E-EDC44912C67A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11" creationId="{F80F2D7B-B7B0-40D6-A622-C9A34DAB1B63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12" creationId="{69D2D4A7-54EA-4459-8CA4-0D17201C32F0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13" creationId="{EAA52D8E-BE4B-45EE-BD9E-22BACE855453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14" creationId="{77153EBD-5D25-4809-BF52-8974DFC37FC1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15" creationId="{CBDCECB2-A267-4D90-87C6-B74F093E28CE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16" creationId="{78158657-731A-47A8-B448-990495B3FBA2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17" creationId="{AE9FFF44-AF49-449E-BC86-7EBBDA7908ED}"/>
          </ac:spMkLst>
        </pc:spChg>
        <pc:spChg chg="del">
          <ac:chgData name="Olatz Alonso" userId="e80719ba-b872-4678-893a-fc587e890d8d" providerId="ADAL" clId="{D29DC33B-9DF1-4DFD-AC05-B0519FD20C04}" dt="2022-03-11T09:52:06.349" v="115" actId="478"/>
          <ac:spMkLst>
            <pc:docMk/>
            <pc:sldMk cId="1072013192" sldId="265"/>
            <ac:spMk id="19" creationId="{195AE8FA-9064-4011-ACA9-E493191377EF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20" creationId="{57C688D9-2BC0-45E5-9ED9-BF22DC82A245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21" creationId="{899886C3-1EE0-4170-93AB-300889420D6F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23" creationId="{4F4DFECF-152C-4885-8085-B0CE836BCC94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24" creationId="{599AB122-3514-43C1-9EB6-8E3626A30EEF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29" creationId="{D84BFD7F-2D7A-4218-A04C-11528BC25238}"/>
          </ac:spMkLst>
        </pc:spChg>
        <pc:spChg chg="add mod">
          <ac:chgData name="Olatz Alonso" userId="e80719ba-b872-4678-893a-fc587e890d8d" providerId="ADAL" clId="{D29DC33B-9DF1-4DFD-AC05-B0519FD20C04}" dt="2022-03-11T09:52:13.521" v="133" actId="20577"/>
          <ac:spMkLst>
            <pc:docMk/>
            <pc:sldMk cId="1072013192" sldId="265"/>
            <ac:spMk id="45" creationId="{268F490F-A9B5-4987-8DFA-84BC0DE64E28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48" creationId="{3B2A4826-B0FE-4F1B-8966-DCB5BE8C9ABD}"/>
          </ac:spMkLst>
        </pc:spChg>
        <pc:spChg chg="mod">
          <ac:chgData name="Olatz Alonso" userId="e80719ba-b872-4678-893a-fc587e890d8d" providerId="ADAL" clId="{D29DC33B-9DF1-4DFD-AC05-B0519FD20C04}" dt="2022-03-11T09:52:19.704" v="135" actId="1035"/>
          <ac:spMkLst>
            <pc:docMk/>
            <pc:sldMk cId="1072013192" sldId="265"/>
            <ac:spMk id="96" creationId="{70A816CF-A212-494A-8545-44DCE1C0C847}"/>
          </ac:spMkLst>
        </pc:sp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25" creationId="{B601FBEE-1ED9-4371-A5CE-4665C3F33BD4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26" creationId="{E14ED906-974F-43A2-A41C-7ECE1225F29B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27" creationId="{956A6606-7376-4960-B148-DB2C1548A878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30" creationId="{88E79151-3C29-40B6-8A9D-368164278817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31" creationId="{48DA6E2F-0F2F-49AF-BD70-B0FF3257B464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35" creationId="{B0C2F7F1-9630-4D91-BDE3-7A71EE18373A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38" creationId="{F15FF772-B838-4EB8-8BAE-DF8756AC718F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39" creationId="{916D9D2B-A696-409B-BC03-AC51FCFCA81D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41" creationId="{F7778973-1CE9-40E6-BFE6-F82145779CAC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43" creationId="{66D05343-D05D-4B36-A8E7-B46B64EAB211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44" creationId="{AE66F5C9-19B2-431D-996A-94C039489F6D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49" creationId="{EEECB972-37BF-4B2D-A3C5-84790DF58073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51" creationId="{7C56B22D-2E4D-4356-9355-FA03C473378F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55" creationId="{50E807D0-FED8-4C6A-B999-2796FB8D335F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60" creationId="{055068FA-80A6-47D9-AD49-4EAE59DE5AFD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63" creationId="{6A08C9A0-E1D5-4B43-851C-FFDE356EF7BF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66" creationId="{51350639-B1FB-4D1C-8D09-904A485F5B2E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100" creationId="{E4B94BDD-0708-42D9-B2AD-FE80E39B0986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123" creationId="{21CCB12F-4739-48AD-858F-24B97131045C}"/>
          </ac:cxnSpMkLst>
        </pc:cxnChg>
        <pc:cxnChg chg="mod">
          <ac:chgData name="Olatz Alonso" userId="e80719ba-b872-4678-893a-fc587e890d8d" providerId="ADAL" clId="{D29DC33B-9DF1-4DFD-AC05-B0519FD20C04}" dt="2022-03-11T09:52:19.704" v="135" actId="1035"/>
          <ac:cxnSpMkLst>
            <pc:docMk/>
            <pc:sldMk cId="1072013192" sldId="265"/>
            <ac:cxnSpMk id="128" creationId="{32B8C75B-9479-4CA5-A6DF-FEA7FE65B9AA}"/>
          </ac:cxnSpMkLst>
        </pc:cxnChg>
      </pc:sldChg>
      <pc:sldChg chg="addSp delSp modSp mod ord">
        <pc:chgData name="Olatz Alonso" userId="e80719ba-b872-4678-893a-fc587e890d8d" providerId="ADAL" clId="{D29DC33B-9DF1-4DFD-AC05-B0519FD20C04}" dt="2022-03-11T09:55:02.489" v="287"/>
        <pc:sldMkLst>
          <pc:docMk/>
          <pc:sldMk cId="3461990535" sldId="266"/>
        </pc:sldMkLst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5" creationId="{C5A0BF8C-5A69-4FBE-B765-C7A46B221E24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6" creationId="{0C14763C-A69D-4CBC-89D1-FD1465B64FCC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7" creationId="{043FAB8A-2B2F-47C9-A05F-65240AED0687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8" creationId="{D500F292-CA4E-4633-811E-4B3ED87707A0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9" creationId="{F4FA727E-976D-47AD-8B3B-25EC3BFE785E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10" creationId="{F6638A10-D1BC-4C03-B79E-EDC44912C67A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11" creationId="{F80F2D7B-B7B0-40D6-A622-C9A34DAB1B63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12" creationId="{69D2D4A7-54EA-4459-8CA4-0D17201C32F0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13" creationId="{EAA52D8E-BE4B-45EE-BD9E-22BACE855453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14" creationId="{77153EBD-5D25-4809-BF52-8974DFC37FC1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15" creationId="{CBDCECB2-A267-4D90-87C6-B74F093E28CE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16" creationId="{78158657-731A-47A8-B448-990495B3FBA2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17" creationId="{AE9FFF44-AF49-449E-BC86-7EBBDA7908ED}"/>
          </ac:spMkLst>
        </pc:spChg>
        <pc:spChg chg="del">
          <ac:chgData name="Olatz Alonso" userId="e80719ba-b872-4678-893a-fc587e890d8d" providerId="ADAL" clId="{D29DC33B-9DF1-4DFD-AC05-B0519FD20C04}" dt="2022-03-11T09:52:29.833" v="136" actId="478"/>
          <ac:spMkLst>
            <pc:docMk/>
            <pc:sldMk cId="3461990535" sldId="266"/>
            <ac:spMk id="19" creationId="{195AE8FA-9064-4011-ACA9-E493191377EF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20" creationId="{57C688D9-2BC0-45E5-9ED9-BF22DC82A245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21" creationId="{899886C3-1EE0-4170-93AB-300889420D6F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23" creationId="{4F4DFECF-152C-4885-8085-B0CE836BCC94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24" creationId="{599AB122-3514-43C1-9EB6-8E3626A30EEF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28" creationId="{0EAD09F7-DFDE-4355-BAD0-EAC0CFEBB9FB}"/>
          </ac:spMkLst>
        </pc:spChg>
        <pc:spChg chg="mod">
          <ac:chgData name="Olatz Alonso" userId="e80719ba-b872-4678-893a-fc587e890d8d" providerId="ADAL" clId="{D29DC33B-9DF1-4DFD-AC05-B0519FD20C04}" dt="2022-03-11T09:52:47.157" v="176" actId="1035"/>
          <ac:spMkLst>
            <pc:docMk/>
            <pc:sldMk cId="3461990535" sldId="266"/>
            <ac:spMk id="29" creationId="{D84BFD7F-2D7A-4218-A04C-11528BC25238}"/>
          </ac:spMkLst>
        </pc:spChg>
        <pc:spChg chg="add mod">
          <ac:chgData name="Olatz Alonso" userId="e80719ba-b872-4678-893a-fc587e890d8d" providerId="ADAL" clId="{D29DC33B-9DF1-4DFD-AC05-B0519FD20C04}" dt="2022-03-11T09:52:38.332" v="170" actId="20577"/>
          <ac:spMkLst>
            <pc:docMk/>
            <pc:sldMk cId="3461990535" sldId="266"/>
            <ac:spMk id="48" creationId="{86FFB5AA-F0BA-4427-8B88-3932EAB2807A}"/>
          </ac:spMkLst>
        </pc:sp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25" creationId="{B601FBEE-1ED9-4371-A5CE-4665C3F33BD4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26" creationId="{E14ED906-974F-43A2-A41C-7ECE1225F29B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38" creationId="{F15FF772-B838-4EB8-8BAE-DF8756AC718F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39" creationId="{916D9D2B-A696-409B-BC03-AC51FCFCA81D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40" creationId="{64DCFEC6-CB8D-4B94-A4F3-0E708A903CA1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43" creationId="{66D05343-D05D-4B36-A8E7-B46B64EAB211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44" creationId="{AE66F5C9-19B2-431D-996A-94C039489F6D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45" creationId="{F5DA6A40-6A1E-4A0A-822C-BFF75FB7D40A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46" creationId="{25747BEE-6D3C-4906-9070-2BD0EAED1934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47" creationId="{E021B7AD-9C5D-45E5-BCA2-0165D2D25236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57" creationId="{9F79069A-595D-480F-A7DD-B94CA6734E2A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87" creationId="{7F8A6B5C-A342-489E-9A84-4AC2F953CC76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89" creationId="{A17FF583-1FE3-4A1D-912F-9DBD9340D038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91" creationId="{ED0AEF50-8F6E-426B-8894-8F569ABAB9CD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95" creationId="{5EBEA624-5C16-4FBA-AE3A-EF15FCEA74C1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99" creationId="{ACA59341-26EA-40AB-A4E6-1C565C97A5AC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107" creationId="{5EFD9863-A618-4FD9-BB0C-FF7430E7678F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130" creationId="{32D1B5E1-540B-4ADD-B170-6E7AD9097F4C}"/>
          </ac:cxnSpMkLst>
        </pc:cxnChg>
        <pc:cxnChg chg="mod">
          <ac:chgData name="Olatz Alonso" userId="e80719ba-b872-4678-893a-fc587e890d8d" providerId="ADAL" clId="{D29DC33B-9DF1-4DFD-AC05-B0519FD20C04}" dt="2022-03-11T09:52:47.157" v="176" actId="1035"/>
          <ac:cxnSpMkLst>
            <pc:docMk/>
            <pc:sldMk cId="3461990535" sldId="266"/>
            <ac:cxnSpMk id="138" creationId="{E48895D3-D5C2-479B-890B-EC34A21EF10E}"/>
          </ac:cxnSpMkLst>
        </pc:cxnChg>
      </pc:sldChg>
      <pc:sldChg chg="modSp add mod ord">
        <pc:chgData name="Olatz Alonso" userId="e80719ba-b872-4678-893a-fc587e890d8d" providerId="ADAL" clId="{D29DC33B-9DF1-4DFD-AC05-B0519FD20C04}" dt="2022-03-11T09:49:40.687" v="19" actId="20577"/>
        <pc:sldMkLst>
          <pc:docMk/>
          <pc:sldMk cId="0" sldId="275"/>
        </pc:sldMkLst>
        <pc:spChg chg="mod">
          <ac:chgData name="Olatz Alonso" userId="e80719ba-b872-4678-893a-fc587e890d8d" providerId="ADAL" clId="{D29DC33B-9DF1-4DFD-AC05-B0519FD20C04}" dt="2022-03-11T09:49:30.160" v="4" actId="14100"/>
          <ac:spMkLst>
            <pc:docMk/>
            <pc:sldMk cId="0" sldId="275"/>
            <ac:spMk id="2" creationId="{00000000-0000-0000-0000-000000000000}"/>
          </ac:spMkLst>
        </pc:spChg>
        <pc:spChg chg="mod">
          <ac:chgData name="Olatz Alonso" userId="e80719ba-b872-4678-893a-fc587e890d8d" providerId="ADAL" clId="{D29DC33B-9DF1-4DFD-AC05-B0519FD20C04}" dt="2022-03-11T09:49:40.687" v="19" actId="20577"/>
          <ac:spMkLst>
            <pc:docMk/>
            <pc:sldMk cId="0" sldId="275"/>
            <ac:spMk id="30003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ACC36-2EA3-41B9-8C65-15257E363758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34073-D4A2-4BAA-B078-42962597CBB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214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C6BF8F-F25D-4E28-83EB-2F088E9265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43FD8A-0C6B-4D74-A8AE-1522A490D6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D586FC-57D6-4E80-BE31-E7858C0AE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1D05-4FB6-4157-BA82-A7EADEED8799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5349EB-BB6A-4F38-834D-75BA2AE13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99A318-7388-4E26-B428-392AC2CA3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82D9-ABA8-4F60-AD72-57A3BC3793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534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A6C77B-4246-4855-905B-7B003C2C2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A82A39-4B05-404C-921F-001FCCF9E0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3CC375-400D-42F2-A4A4-09B37175F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1D05-4FB6-4157-BA82-A7EADEED8799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280569-0F6C-4DAA-8CEC-044F8863D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61EAD1-7A26-40C9-9853-DB52A3CF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82D9-ABA8-4F60-AD72-57A3BC3793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455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0EE64FB-36B3-4B69-AAC8-A9E30E9903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9A1DE1-EC0F-42E9-8598-408D411F6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78660A-AB58-446D-8696-525E107AB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1D05-4FB6-4157-BA82-A7EADEED8799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F8587E-2ECC-4A27-99A5-6CC8C6E0C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62521D-7F28-4E2E-ADB9-27CE5759A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82D9-ABA8-4F60-AD72-57A3BC3793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3058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D3D688-7DF3-4431-9683-CE537662B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ADFE26-E724-47B2-8B65-E6A3638A5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12602A-CD7C-4559-922B-EB139537B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1D05-4FB6-4157-BA82-A7EADEED8799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81FAD1-3467-404B-BDA4-48114F1D5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98111C-CF93-4600-8137-BFF9C52C3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82D9-ABA8-4F60-AD72-57A3BC3793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101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8540E-9B74-4BBC-A53E-069B9D031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4B5EC3-2435-425A-93F4-15E900146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8F7F99-5237-4A5A-B813-FB8F85C4C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1D05-4FB6-4157-BA82-A7EADEED8799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724E2F-57DF-418A-9AC1-99117BB1F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F7375A-1A28-426A-8238-9E0EA308C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82D9-ABA8-4F60-AD72-57A3BC3793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851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7E51F-0D58-48EA-A8B4-566853C3B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CF0541-251B-4F59-9278-4A480473D1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AF8612-85FB-4657-81FC-C46947E95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C743DA-7B5C-4092-8684-2E3988B66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1D05-4FB6-4157-BA82-A7EADEED8799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453096-A532-444B-B03C-DC365F5A3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AA55A8-7311-414C-90F8-D7C9E51B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82D9-ABA8-4F60-AD72-57A3BC3793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7491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296841-EC24-475E-A294-10B1E7670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36FE64-ECFE-40F3-89E5-ECF8850F9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D330C68-44EE-4FF7-BF81-8898BDCF67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3DC4A9B-0F4D-40D0-905F-FFFD897A01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64831A8-129D-4ABE-A364-13D08F004B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DD066FC-C43E-42A0-ABA5-0B03A2F62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1D05-4FB6-4157-BA82-A7EADEED8799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A2BA69B-A1A2-4A64-BD15-60F7B791F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4DED073-BA27-4347-BBB5-A329F07D6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82D9-ABA8-4F60-AD72-57A3BC3793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8798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4D360C-B36C-4C57-AF30-735766468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5EBEBA9-3797-49F9-960E-C1834D18F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1D05-4FB6-4157-BA82-A7EADEED8799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C4BE23A-6DCF-4EC4-8003-AEADA578F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793AF3D-D99C-46B3-808F-F95A0F85B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82D9-ABA8-4F60-AD72-57A3BC3793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127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D572E8B-9E81-4389-AF30-6E12BDFF0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1D05-4FB6-4157-BA82-A7EADEED8799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254C8BE-2DD9-4DCF-83EF-654C62273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EAACBAB-065F-4139-BE75-541052E48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82D9-ABA8-4F60-AD72-57A3BC3793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4248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99DA30-B250-42D6-8C2E-55BC8CB86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18F5E9-E310-4032-A704-14409EF05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BE54AB-7DB1-42A0-ACB1-8FEB7BF8A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9D0D36-4F7C-4205-9108-2C5648384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1D05-4FB6-4157-BA82-A7EADEED8799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17C635-9C48-4688-8AB2-835DF2D90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2CBC87-E9D9-4613-8E6A-56FA7A912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82D9-ABA8-4F60-AD72-57A3BC3793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189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AD41D8-252C-40A5-A96D-4C95154C8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D010DA0-B110-40E4-AA6F-2DF93671C1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8ADC7A7-76F1-47FD-8352-273229F47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F86495-2B3E-4E73-B940-D12E8EB66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1D05-4FB6-4157-BA82-A7EADEED8799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508231E-E89C-458F-B029-8D3A97596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BB427A-90A0-4B19-984D-72B30B19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82D9-ABA8-4F60-AD72-57A3BC3793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182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C680126-AA79-4673-AE42-BF6812A47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EBF070-7976-4C38-B152-8256D631E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DF8CB1-F411-46D5-B389-95A77D069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61D05-4FB6-4157-BA82-A7EADEED8799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A6279C-8B5C-4725-9027-AD30E6608F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64EAD0-A304-413F-AA04-359E5F8A4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182D9-ABA8-4F60-AD72-57A3BC3793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979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Rectángulo">
            <a:extLst>
              <a:ext uri="{FF2B5EF4-FFF2-40B4-BE49-F238E27FC236}">
                <a16:creationId xmlns:a16="http://schemas.microsoft.com/office/drawing/2014/main" id="{C5A0BF8C-5A69-4FBE-B765-C7A46B221E24}"/>
              </a:ext>
            </a:extLst>
          </p:cNvPr>
          <p:cNvSpPr/>
          <p:nvPr/>
        </p:nvSpPr>
        <p:spPr>
          <a:xfrm>
            <a:off x="9800037" y="2282692"/>
            <a:ext cx="1440000" cy="54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>
                <a:solidFill>
                  <a:schemeClr val="tx1"/>
                </a:solidFill>
                <a:cs typeface="Arial" pitchFamily="34" charset="0"/>
              </a:rPr>
              <a:t>Trabajo Social</a:t>
            </a:r>
          </a:p>
        </p:txBody>
      </p:sp>
      <p:sp>
        <p:nvSpPr>
          <p:cNvPr id="6" name="14 Rectángulo">
            <a:extLst>
              <a:ext uri="{FF2B5EF4-FFF2-40B4-BE49-F238E27FC236}">
                <a16:creationId xmlns:a16="http://schemas.microsoft.com/office/drawing/2014/main" id="{0C14763C-A69D-4CBC-89D1-FD1465B64FCC}"/>
              </a:ext>
            </a:extLst>
          </p:cNvPr>
          <p:cNvSpPr/>
          <p:nvPr/>
        </p:nvSpPr>
        <p:spPr>
          <a:xfrm>
            <a:off x="8481330" y="3135569"/>
            <a:ext cx="1080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  <a:cs typeface="Arial" pitchFamily="34" charset="0"/>
              </a:rPr>
              <a:t>Equipo DUE</a:t>
            </a:r>
          </a:p>
        </p:txBody>
      </p:sp>
      <p:sp>
        <p:nvSpPr>
          <p:cNvPr id="7" name="15 Rectángulo">
            <a:extLst>
              <a:ext uri="{FF2B5EF4-FFF2-40B4-BE49-F238E27FC236}">
                <a16:creationId xmlns:a16="http://schemas.microsoft.com/office/drawing/2014/main" id="{043FAB8A-2B2F-47C9-A05F-65240AED0687}"/>
              </a:ext>
            </a:extLst>
          </p:cNvPr>
          <p:cNvSpPr/>
          <p:nvPr/>
        </p:nvSpPr>
        <p:spPr>
          <a:xfrm>
            <a:off x="8301330" y="4184735"/>
            <a:ext cx="1260000" cy="54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b="1" dirty="0">
                <a:solidFill>
                  <a:schemeClr val="tx1"/>
                </a:solidFill>
                <a:cs typeface="Arial" pitchFamily="34" charset="0"/>
              </a:rPr>
              <a:t>Coord. Auxiliares</a:t>
            </a:r>
          </a:p>
        </p:txBody>
      </p:sp>
      <p:sp>
        <p:nvSpPr>
          <p:cNvPr id="8" name="16 Rectángulo">
            <a:extLst>
              <a:ext uri="{FF2B5EF4-FFF2-40B4-BE49-F238E27FC236}">
                <a16:creationId xmlns:a16="http://schemas.microsoft.com/office/drawing/2014/main" id="{D500F292-CA4E-4633-811E-4B3ED87707A0}"/>
              </a:ext>
            </a:extLst>
          </p:cNvPr>
          <p:cNvSpPr/>
          <p:nvPr/>
        </p:nvSpPr>
        <p:spPr>
          <a:xfrm>
            <a:off x="8481330" y="4990743"/>
            <a:ext cx="1080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  <a:cs typeface="Arial" pitchFamily="34" charset="0"/>
              </a:rPr>
              <a:t>Equipo de Auxiliares</a:t>
            </a:r>
          </a:p>
        </p:txBody>
      </p:sp>
      <p:sp>
        <p:nvSpPr>
          <p:cNvPr id="9" name="17 Rectángulo">
            <a:extLst>
              <a:ext uri="{FF2B5EF4-FFF2-40B4-BE49-F238E27FC236}">
                <a16:creationId xmlns:a16="http://schemas.microsoft.com/office/drawing/2014/main" id="{F4FA727E-976D-47AD-8B3B-25EC3BFE785E}"/>
              </a:ext>
            </a:extLst>
          </p:cNvPr>
          <p:cNvSpPr/>
          <p:nvPr/>
        </p:nvSpPr>
        <p:spPr>
          <a:xfrm>
            <a:off x="8481330" y="3635794"/>
            <a:ext cx="1080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  <a:cs typeface="Arial" pitchFamily="34" charset="0"/>
              </a:rPr>
              <a:t>Podología</a:t>
            </a:r>
          </a:p>
        </p:txBody>
      </p:sp>
      <p:sp>
        <p:nvSpPr>
          <p:cNvPr id="10" name="18 Rectángulo">
            <a:extLst>
              <a:ext uri="{FF2B5EF4-FFF2-40B4-BE49-F238E27FC236}">
                <a16:creationId xmlns:a16="http://schemas.microsoft.com/office/drawing/2014/main" id="{F6638A10-D1BC-4C03-B79E-EDC44912C67A}"/>
              </a:ext>
            </a:extLst>
          </p:cNvPr>
          <p:cNvSpPr/>
          <p:nvPr/>
        </p:nvSpPr>
        <p:spPr>
          <a:xfrm>
            <a:off x="2926097" y="2273634"/>
            <a:ext cx="1260002" cy="546677"/>
          </a:xfrm>
          <a:prstGeom prst="rect">
            <a:avLst/>
          </a:prstGeom>
          <a:solidFill>
            <a:srgbClr val="D9969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 err="1">
                <a:solidFill>
                  <a:schemeClr val="tx1"/>
                </a:solidFill>
                <a:cs typeface="Arial" pitchFamily="34" charset="0"/>
              </a:rPr>
              <a:t>Gobernantía</a:t>
            </a:r>
            <a:endParaRPr lang="es-ES" sz="10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1" name="19 Rectángulo">
            <a:extLst>
              <a:ext uri="{FF2B5EF4-FFF2-40B4-BE49-F238E27FC236}">
                <a16:creationId xmlns:a16="http://schemas.microsoft.com/office/drawing/2014/main" id="{F80F2D7B-B7B0-40D6-A622-C9A34DAB1B63}"/>
              </a:ext>
            </a:extLst>
          </p:cNvPr>
          <p:cNvSpPr/>
          <p:nvPr/>
        </p:nvSpPr>
        <p:spPr>
          <a:xfrm>
            <a:off x="1442652" y="2280311"/>
            <a:ext cx="1260000" cy="540000"/>
          </a:xfrm>
          <a:prstGeom prst="rect">
            <a:avLst/>
          </a:prstGeom>
          <a:solidFill>
            <a:srgbClr val="D9969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b="1" dirty="0">
                <a:solidFill>
                  <a:schemeClr val="tx1"/>
                </a:solidFill>
                <a:cs typeface="Arial" pitchFamily="34" charset="0"/>
              </a:rPr>
              <a:t>Administración</a:t>
            </a:r>
            <a:endParaRPr lang="es-ES" sz="1000" b="1" dirty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es-ES" sz="1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" name="20 Rectángulo">
            <a:extLst>
              <a:ext uri="{FF2B5EF4-FFF2-40B4-BE49-F238E27FC236}">
                <a16:creationId xmlns:a16="http://schemas.microsoft.com/office/drawing/2014/main" id="{69D2D4A7-54EA-4459-8CA4-0D17201C32F0}"/>
              </a:ext>
            </a:extLst>
          </p:cNvPr>
          <p:cNvSpPr/>
          <p:nvPr/>
        </p:nvSpPr>
        <p:spPr>
          <a:xfrm>
            <a:off x="1550094" y="3200289"/>
            <a:ext cx="1080000" cy="36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  <a:cs typeface="Arial" pitchFamily="34" charset="0"/>
              </a:rPr>
              <a:t>Recepción</a:t>
            </a:r>
          </a:p>
        </p:txBody>
      </p:sp>
      <p:sp>
        <p:nvSpPr>
          <p:cNvPr id="13" name="21 Rectángulo">
            <a:extLst>
              <a:ext uri="{FF2B5EF4-FFF2-40B4-BE49-F238E27FC236}">
                <a16:creationId xmlns:a16="http://schemas.microsoft.com/office/drawing/2014/main" id="{EAA52D8E-BE4B-45EE-BD9E-22BACE855453}"/>
              </a:ext>
            </a:extLst>
          </p:cNvPr>
          <p:cNvSpPr/>
          <p:nvPr/>
        </p:nvSpPr>
        <p:spPr>
          <a:xfrm>
            <a:off x="3036791" y="3758067"/>
            <a:ext cx="1080000" cy="36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  <a:cs typeface="Arial" pitchFamily="34" charset="0"/>
              </a:rPr>
              <a:t>Limpieza</a:t>
            </a:r>
          </a:p>
        </p:txBody>
      </p:sp>
      <p:sp>
        <p:nvSpPr>
          <p:cNvPr id="14" name="22 Rectángulo">
            <a:extLst>
              <a:ext uri="{FF2B5EF4-FFF2-40B4-BE49-F238E27FC236}">
                <a16:creationId xmlns:a16="http://schemas.microsoft.com/office/drawing/2014/main" id="{77153EBD-5D25-4809-BF52-8974DFC37FC1}"/>
              </a:ext>
            </a:extLst>
          </p:cNvPr>
          <p:cNvSpPr/>
          <p:nvPr/>
        </p:nvSpPr>
        <p:spPr>
          <a:xfrm>
            <a:off x="3023187" y="3216145"/>
            <a:ext cx="1080000" cy="36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  <a:cs typeface="Arial" pitchFamily="34" charset="0"/>
              </a:rPr>
              <a:t>Restauración</a:t>
            </a:r>
          </a:p>
        </p:txBody>
      </p:sp>
      <p:sp>
        <p:nvSpPr>
          <p:cNvPr id="15" name="23 Rectángulo">
            <a:extLst>
              <a:ext uri="{FF2B5EF4-FFF2-40B4-BE49-F238E27FC236}">
                <a16:creationId xmlns:a16="http://schemas.microsoft.com/office/drawing/2014/main" id="{CBDCECB2-A267-4D90-87C6-B74F093E28CE}"/>
              </a:ext>
            </a:extLst>
          </p:cNvPr>
          <p:cNvSpPr/>
          <p:nvPr/>
        </p:nvSpPr>
        <p:spPr>
          <a:xfrm>
            <a:off x="3029988" y="4290552"/>
            <a:ext cx="1080000" cy="36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  <a:cs typeface="Arial" pitchFamily="34" charset="0"/>
              </a:rPr>
              <a:t>Lavandería</a:t>
            </a:r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id="{78158657-731A-47A8-B448-990495B3FBA2}"/>
              </a:ext>
            </a:extLst>
          </p:cNvPr>
          <p:cNvSpPr/>
          <p:nvPr/>
        </p:nvSpPr>
        <p:spPr>
          <a:xfrm>
            <a:off x="3036791" y="4807277"/>
            <a:ext cx="1080000" cy="36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  <a:cs typeface="Arial" pitchFamily="34" charset="0"/>
              </a:rPr>
              <a:t>Peluquería</a:t>
            </a:r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id="{AE9FFF44-AF49-449E-BC86-7EBBDA7908ED}"/>
              </a:ext>
            </a:extLst>
          </p:cNvPr>
          <p:cNvSpPr/>
          <p:nvPr/>
        </p:nvSpPr>
        <p:spPr>
          <a:xfrm>
            <a:off x="4412652" y="2156237"/>
            <a:ext cx="1458282" cy="664074"/>
          </a:xfrm>
          <a:prstGeom prst="rect">
            <a:avLst/>
          </a:prstGeom>
          <a:solidFill>
            <a:srgbClr val="BFBFBF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tx1"/>
                </a:solidFill>
                <a:cs typeface="Arial" pitchFamily="34" charset="0"/>
              </a:rPr>
              <a:t>Gestión de Infraestructuras</a:t>
            </a:r>
          </a:p>
        </p:txBody>
      </p:sp>
      <p:sp>
        <p:nvSpPr>
          <p:cNvPr id="20" name="9 Rectángulo">
            <a:extLst>
              <a:ext uri="{FF2B5EF4-FFF2-40B4-BE49-F238E27FC236}">
                <a16:creationId xmlns:a16="http://schemas.microsoft.com/office/drawing/2014/main" id="{57C688D9-2BC0-45E5-9ED9-BF22DC82A245}"/>
              </a:ext>
            </a:extLst>
          </p:cNvPr>
          <p:cNvSpPr/>
          <p:nvPr/>
        </p:nvSpPr>
        <p:spPr>
          <a:xfrm>
            <a:off x="6096002" y="2149561"/>
            <a:ext cx="1800000" cy="670750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bg1"/>
                </a:solidFill>
                <a:cs typeface="Arial" pitchFamily="34" charset="0"/>
              </a:rPr>
              <a:t>Responsable Asistencial</a:t>
            </a:r>
          </a:p>
        </p:txBody>
      </p:sp>
      <p:sp>
        <p:nvSpPr>
          <p:cNvPr id="21" name="10 Rectángulo">
            <a:extLst>
              <a:ext uri="{FF2B5EF4-FFF2-40B4-BE49-F238E27FC236}">
                <a16:creationId xmlns:a16="http://schemas.microsoft.com/office/drawing/2014/main" id="{899886C3-1EE0-4170-93AB-300889420D6F}"/>
              </a:ext>
            </a:extLst>
          </p:cNvPr>
          <p:cNvSpPr/>
          <p:nvPr/>
        </p:nvSpPr>
        <p:spPr>
          <a:xfrm>
            <a:off x="6096002" y="3135569"/>
            <a:ext cx="1440000" cy="54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>
                <a:solidFill>
                  <a:schemeClr val="tx1"/>
                </a:solidFill>
                <a:cs typeface="Arial" pitchFamily="34" charset="0"/>
              </a:rPr>
              <a:t>Médico</a:t>
            </a:r>
          </a:p>
        </p:txBody>
      </p:sp>
      <p:sp>
        <p:nvSpPr>
          <p:cNvPr id="23" name="12 Rectángulo">
            <a:extLst>
              <a:ext uri="{FF2B5EF4-FFF2-40B4-BE49-F238E27FC236}">
                <a16:creationId xmlns:a16="http://schemas.microsoft.com/office/drawing/2014/main" id="{4F4DFECF-152C-4885-8085-B0CE836BCC94}"/>
              </a:ext>
            </a:extLst>
          </p:cNvPr>
          <p:cNvSpPr/>
          <p:nvPr/>
        </p:nvSpPr>
        <p:spPr>
          <a:xfrm>
            <a:off x="6096002" y="3752805"/>
            <a:ext cx="1440000" cy="54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>
                <a:solidFill>
                  <a:schemeClr val="tx1"/>
                </a:solidFill>
                <a:cs typeface="Arial" pitchFamily="34" charset="0"/>
              </a:rPr>
              <a:t>Psicología</a:t>
            </a:r>
          </a:p>
        </p:txBody>
      </p:sp>
      <p:sp>
        <p:nvSpPr>
          <p:cNvPr id="24" name="13 Rectángulo">
            <a:extLst>
              <a:ext uri="{FF2B5EF4-FFF2-40B4-BE49-F238E27FC236}">
                <a16:creationId xmlns:a16="http://schemas.microsoft.com/office/drawing/2014/main" id="{599AB122-3514-43C1-9EB6-8E3626A30EEF}"/>
              </a:ext>
            </a:extLst>
          </p:cNvPr>
          <p:cNvSpPr/>
          <p:nvPr/>
        </p:nvSpPr>
        <p:spPr>
          <a:xfrm>
            <a:off x="6096002" y="4370041"/>
            <a:ext cx="1440000" cy="54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>
                <a:solidFill>
                  <a:schemeClr val="tx1"/>
                </a:solidFill>
                <a:cs typeface="Arial" pitchFamily="34" charset="0"/>
              </a:rPr>
              <a:t>Fisioterapia</a:t>
            </a:r>
          </a:p>
        </p:txBody>
      </p:sp>
      <p:cxnSp>
        <p:nvCxnSpPr>
          <p:cNvPr id="25" name="27 Conector angular">
            <a:extLst>
              <a:ext uri="{FF2B5EF4-FFF2-40B4-BE49-F238E27FC236}">
                <a16:creationId xmlns:a16="http://schemas.microsoft.com/office/drawing/2014/main" id="{B601FBEE-1ED9-4371-A5CE-4665C3F33BD4}"/>
              </a:ext>
            </a:extLst>
          </p:cNvPr>
          <p:cNvCxnSpPr>
            <a:cxnSpLocks/>
            <a:endCxn id="20" idx="0"/>
          </p:cNvCxnSpPr>
          <p:nvPr/>
        </p:nvCxnSpPr>
        <p:spPr>
          <a:xfrm rot="16200000" flipH="1">
            <a:off x="6283872" y="1437430"/>
            <a:ext cx="524259" cy="900002"/>
          </a:xfrm>
          <a:prstGeom prst="bentConnector3">
            <a:avLst>
              <a:gd name="adj1" fmla="val 6185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7 Conector angular">
            <a:extLst>
              <a:ext uri="{FF2B5EF4-FFF2-40B4-BE49-F238E27FC236}">
                <a16:creationId xmlns:a16="http://schemas.microsoft.com/office/drawing/2014/main" id="{E14ED906-974F-43A2-A41C-7ECE1225F29B}"/>
              </a:ext>
            </a:extLst>
          </p:cNvPr>
          <p:cNvCxnSpPr>
            <a:cxnSpLocks/>
            <a:stCxn id="20" idx="2"/>
            <a:endCxn id="21" idx="1"/>
          </p:cNvCxnSpPr>
          <p:nvPr/>
        </p:nvCxnSpPr>
        <p:spPr>
          <a:xfrm rot="5400000">
            <a:off x="6253373" y="2662940"/>
            <a:ext cx="585258" cy="900000"/>
          </a:xfrm>
          <a:prstGeom prst="bentConnector4">
            <a:avLst>
              <a:gd name="adj1" fmla="val 26933"/>
              <a:gd name="adj2" fmla="val 1254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7 Conector angular">
            <a:extLst>
              <a:ext uri="{FF2B5EF4-FFF2-40B4-BE49-F238E27FC236}">
                <a16:creationId xmlns:a16="http://schemas.microsoft.com/office/drawing/2014/main" id="{956A6606-7376-4960-B148-DB2C1548A878}"/>
              </a:ext>
            </a:extLst>
          </p:cNvPr>
          <p:cNvCxnSpPr>
            <a:cxnSpLocks/>
            <a:stCxn id="21" idx="1"/>
            <a:endCxn id="23" idx="1"/>
          </p:cNvCxnSpPr>
          <p:nvPr/>
        </p:nvCxnSpPr>
        <p:spPr>
          <a:xfrm rot="10800000" flipV="1">
            <a:off x="6096002" y="3405569"/>
            <a:ext cx="12700" cy="617236"/>
          </a:xfrm>
          <a:prstGeom prst="bentConnector3">
            <a:avLst>
              <a:gd name="adj1" fmla="val 180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10 Rectángulo">
            <a:extLst>
              <a:ext uri="{FF2B5EF4-FFF2-40B4-BE49-F238E27FC236}">
                <a16:creationId xmlns:a16="http://schemas.microsoft.com/office/drawing/2014/main" id="{D84BFD7F-2D7A-4218-A04C-11528BC25238}"/>
              </a:ext>
            </a:extLst>
          </p:cNvPr>
          <p:cNvSpPr/>
          <p:nvPr/>
        </p:nvSpPr>
        <p:spPr>
          <a:xfrm>
            <a:off x="8132637" y="2282270"/>
            <a:ext cx="1440000" cy="54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>
                <a:solidFill>
                  <a:schemeClr val="tx1"/>
                </a:solidFill>
                <a:cs typeface="Arial" pitchFamily="34" charset="0"/>
              </a:rPr>
              <a:t>Supervisión DUE</a:t>
            </a:r>
          </a:p>
        </p:txBody>
      </p:sp>
      <p:cxnSp>
        <p:nvCxnSpPr>
          <p:cNvPr id="30" name="27 Conector angular">
            <a:extLst>
              <a:ext uri="{FF2B5EF4-FFF2-40B4-BE49-F238E27FC236}">
                <a16:creationId xmlns:a16="http://schemas.microsoft.com/office/drawing/2014/main" id="{88E79151-3C29-40B6-8A9D-368164278817}"/>
              </a:ext>
            </a:extLst>
          </p:cNvPr>
          <p:cNvCxnSpPr>
            <a:cxnSpLocks/>
            <a:stCxn id="23" idx="1"/>
            <a:endCxn id="24" idx="1"/>
          </p:cNvCxnSpPr>
          <p:nvPr/>
        </p:nvCxnSpPr>
        <p:spPr>
          <a:xfrm rot="10800000" flipV="1">
            <a:off x="6096002" y="4022805"/>
            <a:ext cx="12700" cy="617236"/>
          </a:xfrm>
          <a:prstGeom prst="bentConnector3">
            <a:avLst>
              <a:gd name="adj1" fmla="val 180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27 Conector angular">
            <a:extLst>
              <a:ext uri="{FF2B5EF4-FFF2-40B4-BE49-F238E27FC236}">
                <a16:creationId xmlns:a16="http://schemas.microsoft.com/office/drawing/2014/main" id="{48DA6E2F-0F2F-49AF-BD70-B0FF3257B464}"/>
              </a:ext>
            </a:extLst>
          </p:cNvPr>
          <p:cNvCxnSpPr>
            <a:cxnSpLocks/>
            <a:stCxn id="24" idx="1"/>
          </p:cNvCxnSpPr>
          <p:nvPr/>
        </p:nvCxnSpPr>
        <p:spPr>
          <a:xfrm rot="10800000" flipV="1">
            <a:off x="6096002" y="4640041"/>
            <a:ext cx="12700" cy="617236"/>
          </a:xfrm>
          <a:prstGeom prst="bentConnector3">
            <a:avLst>
              <a:gd name="adj1" fmla="val 180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27 Conector angular">
            <a:extLst>
              <a:ext uri="{FF2B5EF4-FFF2-40B4-BE49-F238E27FC236}">
                <a16:creationId xmlns:a16="http://schemas.microsoft.com/office/drawing/2014/main" id="{B0C2F7F1-9630-4D91-BDE3-7A71EE18373A}"/>
              </a:ext>
            </a:extLst>
          </p:cNvPr>
          <p:cNvCxnSpPr>
            <a:cxnSpLocks/>
            <a:stCxn id="29" idx="2"/>
            <a:endCxn id="6" idx="1"/>
          </p:cNvCxnSpPr>
          <p:nvPr/>
        </p:nvCxnSpPr>
        <p:spPr>
          <a:xfrm rot="5400000">
            <a:off x="8420335" y="2883266"/>
            <a:ext cx="493299" cy="371307"/>
          </a:xfrm>
          <a:prstGeom prst="bentConnector4">
            <a:avLst>
              <a:gd name="adj1" fmla="val 31755"/>
              <a:gd name="adj2" fmla="val 209385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27 Conector angular">
            <a:extLst>
              <a:ext uri="{FF2B5EF4-FFF2-40B4-BE49-F238E27FC236}">
                <a16:creationId xmlns:a16="http://schemas.microsoft.com/office/drawing/2014/main" id="{F15FF772-B838-4EB8-8BAE-DF8756AC718F}"/>
              </a:ext>
            </a:extLst>
          </p:cNvPr>
          <p:cNvCxnSpPr>
            <a:cxnSpLocks/>
            <a:stCxn id="7" idx="2"/>
            <a:endCxn id="8" idx="1"/>
          </p:cNvCxnSpPr>
          <p:nvPr/>
        </p:nvCxnSpPr>
        <p:spPr>
          <a:xfrm rot="5400000">
            <a:off x="8483326" y="4722739"/>
            <a:ext cx="446008" cy="450000"/>
          </a:xfrm>
          <a:prstGeom prst="bentConnector4">
            <a:avLst>
              <a:gd name="adj1" fmla="val 29821"/>
              <a:gd name="adj2" fmla="val 1508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27 Conector angular">
            <a:extLst>
              <a:ext uri="{FF2B5EF4-FFF2-40B4-BE49-F238E27FC236}">
                <a16:creationId xmlns:a16="http://schemas.microsoft.com/office/drawing/2014/main" id="{916D9D2B-A696-409B-BC03-AC51FCFCA81D}"/>
              </a:ext>
            </a:extLst>
          </p:cNvPr>
          <p:cNvCxnSpPr>
            <a:cxnSpLocks/>
            <a:endCxn id="17" idx="0"/>
          </p:cNvCxnSpPr>
          <p:nvPr/>
        </p:nvCxnSpPr>
        <p:spPr>
          <a:xfrm rot="5400000">
            <a:off x="5353430" y="1413666"/>
            <a:ext cx="530935" cy="954207"/>
          </a:xfrm>
          <a:prstGeom prst="bentConnector3">
            <a:avLst>
              <a:gd name="adj1" fmla="val 6003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27 Conector angular">
            <a:extLst>
              <a:ext uri="{FF2B5EF4-FFF2-40B4-BE49-F238E27FC236}">
                <a16:creationId xmlns:a16="http://schemas.microsoft.com/office/drawing/2014/main" id="{F7778973-1CE9-40E6-BFE6-F82145779CAC}"/>
              </a:ext>
            </a:extLst>
          </p:cNvPr>
          <p:cNvCxnSpPr>
            <a:cxnSpLocks/>
            <a:endCxn id="5" idx="0"/>
          </p:cNvCxnSpPr>
          <p:nvPr/>
        </p:nvCxnSpPr>
        <p:spPr>
          <a:xfrm rot="16200000" flipH="1">
            <a:off x="7979323" y="-258022"/>
            <a:ext cx="657390" cy="4424037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27 Conector angular">
            <a:extLst>
              <a:ext uri="{FF2B5EF4-FFF2-40B4-BE49-F238E27FC236}">
                <a16:creationId xmlns:a16="http://schemas.microsoft.com/office/drawing/2014/main" id="{66D05343-D05D-4B36-A8E7-B46B64EAB211}"/>
              </a:ext>
            </a:extLst>
          </p:cNvPr>
          <p:cNvCxnSpPr>
            <a:cxnSpLocks/>
            <a:stCxn id="11" idx="2"/>
            <a:endCxn id="12" idx="1"/>
          </p:cNvCxnSpPr>
          <p:nvPr/>
        </p:nvCxnSpPr>
        <p:spPr>
          <a:xfrm rot="5400000">
            <a:off x="1531384" y="2839021"/>
            <a:ext cx="559978" cy="522558"/>
          </a:xfrm>
          <a:prstGeom prst="bentConnector4">
            <a:avLst>
              <a:gd name="adj1" fmla="val 33928"/>
              <a:gd name="adj2" fmla="val 143746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27 Conector angular">
            <a:extLst>
              <a:ext uri="{FF2B5EF4-FFF2-40B4-BE49-F238E27FC236}">
                <a16:creationId xmlns:a16="http://schemas.microsoft.com/office/drawing/2014/main" id="{AE66F5C9-19B2-431D-996A-94C039489F6D}"/>
              </a:ext>
            </a:extLst>
          </p:cNvPr>
          <p:cNvCxnSpPr>
            <a:cxnSpLocks/>
            <a:stCxn id="10" idx="2"/>
            <a:endCxn id="14" idx="1"/>
          </p:cNvCxnSpPr>
          <p:nvPr/>
        </p:nvCxnSpPr>
        <p:spPr>
          <a:xfrm rot="5400000">
            <a:off x="3001726" y="2841773"/>
            <a:ext cx="575834" cy="532911"/>
          </a:xfrm>
          <a:prstGeom prst="bentConnector4">
            <a:avLst>
              <a:gd name="adj1" fmla="val 34370"/>
              <a:gd name="adj2" fmla="val 142896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11 Rectángulo">
            <a:extLst>
              <a:ext uri="{FF2B5EF4-FFF2-40B4-BE49-F238E27FC236}">
                <a16:creationId xmlns:a16="http://schemas.microsoft.com/office/drawing/2014/main" id="{3B2A4826-B0FE-4F1B-8966-DCB5BE8C9ABD}"/>
              </a:ext>
            </a:extLst>
          </p:cNvPr>
          <p:cNvSpPr/>
          <p:nvPr/>
        </p:nvSpPr>
        <p:spPr>
          <a:xfrm>
            <a:off x="6096000" y="4987277"/>
            <a:ext cx="1440000" cy="54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>
                <a:solidFill>
                  <a:schemeClr val="tx1"/>
                </a:solidFill>
                <a:cs typeface="Arial" pitchFamily="34" charset="0"/>
              </a:rPr>
              <a:t>Terapia Ocupacional</a:t>
            </a:r>
            <a:endParaRPr lang="es-ES" sz="11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6" name="20 Rectángulo">
            <a:extLst>
              <a:ext uri="{FF2B5EF4-FFF2-40B4-BE49-F238E27FC236}">
                <a16:creationId xmlns:a16="http://schemas.microsoft.com/office/drawing/2014/main" id="{70A816CF-A212-494A-8545-44DCE1C0C847}"/>
              </a:ext>
            </a:extLst>
          </p:cNvPr>
          <p:cNvSpPr/>
          <p:nvPr/>
        </p:nvSpPr>
        <p:spPr>
          <a:xfrm>
            <a:off x="1550094" y="3714187"/>
            <a:ext cx="1080000" cy="36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  <a:cs typeface="Arial" pitchFamily="34" charset="0"/>
              </a:rPr>
              <a:t>Transporte</a:t>
            </a:r>
          </a:p>
        </p:txBody>
      </p:sp>
      <p:cxnSp>
        <p:nvCxnSpPr>
          <p:cNvPr id="49" name="27 Conector angular">
            <a:extLst>
              <a:ext uri="{FF2B5EF4-FFF2-40B4-BE49-F238E27FC236}">
                <a16:creationId xmlns:a16="http://schemas.microsoft.com/office/drawing/2014/main" id="{EEECB972-37BF-4B2D-A3C5-84790DF58073}"/>
              </a:ext>
            </a:extLst>
          </p:cNvPr>
          <p:cNvCxnSpPr>
            <a:cxnSpLocks/>
            <a:endCxn id="11" idx="0"/>
          </p:cNvCxnSpPr>
          <p:nvPr/>
        </p:nvCxnSpPr>
        <p:spPr>
          <a:xfrm rot="5400000">
            <a:off x="3756822" y="-58868"/>
            <a:ext cx="655009" cy="402334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27 Conector angular">
            <a:extLst>
              <a:ext uri="{FF2B5EF4-FFF2-40B4-BE49-F238E27FC236}">
                <a16:creationId xmlns:a16="http://schemas.microsoft.com/office/drawing/2014/main" id="{7C56B22D-2E4D-4356-9355-FA03C473378F}"/>
              </a:ext>
            </a:extLst>
          </p:cNvPr>
          <p:cNvCxnSpPr>
            <a:cxnSpLocks/>
            <a:endCxn id="10" idx="0"/>
          </p:cNvCxnSpPr>
          <p:nvPr/>
        </p:nvCxnSpPr>
        <p:spPr>
          <a:xfrm rot="5400000">
            <a:off x="4501883" y="679517"/>
            <a:ext cx="648332" cy="2539902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Imagen 53">
            <a:extLst>
              <a:ext uri="{FF2B5EF4-FFF2-40B4-BE49-F238E27FC236}">
                <a16:creationId xmlns:a16="http://schemas.microsoft.com/office/drawing/2014/main" id="{F2C59608-4C07-4629-8623-18FDB12A09E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000" y="5552677"/>
            <a:ext cx="1964690" cy="9512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" name="Conector: angular 54">
            <a:extLst>
              <a:ext uri="{FF2B5EF4-FFF2-40B4-BE49-F238E27FC236}">
                <a16:creationId xmlns:a16="http://schemas.microsoft.com/office/drawing/2014/main" id="{50E807D0-FED8-4C6A-B999-2796FB8D335F}"/>
              </a:ext>
            </a:extLst>
          </p:cNvPr>
          <p:cNvCxnSpPr>
            <a:cxnSpLocks/>
            <a:stCxn id="96" idx="1"/>
          </p:cNvCxnSpPr>
          <p:nvPr/>
        </p:nvCxnSpPr>
        <p:spPr>
          <a:xfrm rot="10800000">
            <a:off x="1319308" y="3315569"/>
            <a:ext cx="230787" cy="578618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ector: angular 59">
            <a:extLst>
              <a:ext uri="{FF2B5EF4-FFF2-40B4-BE49-F238E27FC236}">
                <a16:creationId xmlns:a16="http://schemas.microsoft.com/office/drawing/2014/main" id="{055068FA-80A6-47D9-AD49-4EAE59DE5AFD}"/>
              </a:ext>
            </a:extLst>
          </p:cNvPr>
          <p:cNvCxnSpPr>
            <a:stCxn id="13" idx="1"/>
          </p:cNvCxnSpPr>
          <p:nvPr/>
        </p:nvCxnSpPr>
        <p:spPr>
          <a:xfrm rot="10800000">
            <a:off x="2796877" y="3396145"/>
            <a:ext cx="239915" cy="541922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ector: angular 62">
            <a:extLst>
              <a:ext uri="{FF2B5EF4-FFF2-40B4-BE49-F238E27FC236}">
                <a16:creationId xmlns:a16="http://schemas.microsoft.com/office/drawing/2014/main" id="{6A08C9A0-E1D5-4B43-851C-FFDE356EF7BF}"/>
              </a:ext>
            </a:extLst>
          </p:cNvPr>
          <p:cNvCxnSpPr>
            <a:cxnSpLocks/>
            <a:stCxn id="15" idx="1"/>
          </p:cNvCxnSpPr>
          <p:nvPr/>
        </p:nvCxnSpPr>
        <p:spPr>
          <a:xfrm rot="10800000">
            <a:off x="2796876" y="3928630"/>
            <a:ext cx="233112" cy="541923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ector: angular 65">
            <a:extLst>
              <a:ext uri="{FF2B5EF4-FFF2-40B4-BE49-F238E27FC236}">
                <a16:creationId xmlns:a16="http://schemas.microsoft.com/office/drawing/2014/main" id="{51350639-B1FB-4D1C-8D09-904A485F5B2E}"/>
              </a:ext>
            </a:extLst>
          </p:cNvPr>
          <p:cNvCxnSpPr>
            <a:cxnSpLocks/>
            <a:stCxn id="16" idx="1"/>
          </p:cNvCxnSpPr>
          <p:nvPr/>
        </p:nvCxnSpPr>
        <p:spPr>
          <a:xfrm rot="10800000">
            <a:off x="2796875" y="4470551"/>
            <a:ext cx="239916" cy="516726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27 Conector angular">
            <a:extLst>
              <a:ext uri="{FF2B5EF4-FFF2-40B4-BE49-F238E27FC236}">
                <a16:creationId xmlns:a16="http://schemas.microsoft.com/office/drawing/2014/main" id="{E4B94BDD-0708-42D9-B2AD-FE80E39B0986}"/>
              </a:ext>
            </a:extLst>
          </p:cNvPr>
          <p:cNvCxnSpPr>
            <a:cxnSpLocks/>
            <a:endCxn id="29" idx="0"/>
          </p:cNvCxnSpPr>
          <p:nvPr/>
        </p:nvCxnSpPr>
        <p:spPr>
          <a:xfrm rot="16200000" flipH="1">
            <a:off x="7145834" y="575467"/>
            <a:ext cx="656968" cy="2756637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ector: angular 122">
            <a:extLst>
              <a:ext uri="{FF2B5EF4-FFF2-40B4-BE49-F238E27FC236}">
                <a16:creationId xmlns:a16="http://schemas.microsoft.com/office/drawing/2014/main" id="{21CCB12F-4739-48AD-858F-24B97131045C}"/>
              </a:ext>
            </a:extLst>
          </p:cNvPr>
          <p:cNvCxnSpPr>
            <a:cxnSpLocks/>
            <a:stCxn id="9" idx="1"/>
          </p:cNvCxnSpPr>
          <p:nvPr/>
        </p:nvCxnSpPr>
        <p:spPr>
          <a:xfrm rot="10800000">
            <a:off x="8069802" y="3315570"/>
            <a:ext cx="411528" cy="500225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Conector: angular 127">
            <a:extLst>
              <a:ext uri="{FF2B5EF4-FFF2-40B4-BE49-F238E27FC236}">
                <a16:creationId xmlns:a16="http://schemas.microsoft.com/office/drawing/2014/main" id="{32B8C75B-9479-4CA5-A6DF-FEA7FE65B9AA}"/>
              </a:ext>
            </a:extLst>
          </p:cNvPr>
          <p:cNvCxnSpPr>
            <a:stCxn id="7" idx="1"/>
          </p:cNvCxnSpPr>
          <p:nvPr/>
        </p:nvCxnSpPr>
        <p:spPr>
          <a:xfrm rot="10800000">
            <a:off x="8069802" y="3815795"/>
            <a:ext cx="231528" cy="638940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5 Rectángulo">
            <a:extLst>
              <a:ext uri="{FF2B5EF4-FFF2-40B4-BE49-F238E27FC236}">
                <a16:creationId xmlns:a16="http://schemas.microsoft.com/office/drawing/2014/main" id="{268F490F-A9B5-4987-8DFA-84BC0DE64E28}"/>
              </a:ext>
            </a:extLst>
          </p:cNvPr>
          <p:cNvSpPr/>
          <p:nvPr/>
        </p:nvSpPr>
        <p:spPr>
          <a:xfrm>
            <a:off x="3881050" y="878627"/>
            <a:ext cx="4320000" cy="720000"/>
          </a:xfrm>
          <a:prstGeom prst="rect">
            <a:avLst/>
          </a:prstGeom>
          <a:solidFill>
            <a:srgbClr val="D8B628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  <a:cs typeface="Arial" pitchFamily="34" charset="0"/>
              </a:rPr>
              <a:t>Dirección de Unbe</a:t>
            </a:r>
          </a:p>
        </p:txBody>
      </p:sp>
    </p:spTree>
    <p:extLst>
      <p:ext uri="{BB962C8B-B14F-4D97-AF65-F5344CB8AC3E}">
        <p14:creationId xmlns:p14="http://schemas.microsoft.com/office/powerpoint/2010/main" val="1072013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dde3a73-285d-4d3b-be47-8dd26908e5d7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90D3B979DE2A141B157F88AD56D8074" ma:contentTypeVersion="9" ma:contentTypeDescription="Crear nuevo documento." ma:contentTypeScope="" ma:versionID="68ff607b4f2c1e6927e2ecf2a9c7a1d5">
  <xsd:schema xmlns:xsd="http://www.w3.org/2001/XMLSchema" xmlns:xs="http://www.w3.org/2001/XMLSchema" xmlns:p="http://schemas.microsoft.com/office/2006/metadata/properties" xmlns:ns2="eaea032f-820a-4c54-a1a1-e98c33c7cc8f" xmlns:ns3="cdde3a73-285d-4d3b-be47-8dd26908e5d7" targetNamespace="http://schemas.microsoft.com/office/2006/metadata/properties" ma:root="true" ma:fieldsID="372575bf4e2900b50ab7b8fa426f5002" ns2:_="" ns3:_="">
    <xsd:import namespace="eaea032f-820a-4c54-a1a1-e98c33c7cc8f"/>
    <xsd:import namespace="cdde3a73-285d-4d3b-be47-8dd26908e5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ea032f-820a-4c54-a1a1-e98c33c7cc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de3a73-285d-4d3b-be47-8dd26908e5d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818105-9BE0-419C-90DF-976125D5C003}">
  <ds:schemaRefs>
    <ds:schemaRef ds:uri="http://purl.org/dc/terms/"/>
    <ds:schemaRef ds:uri="http://schemas.openxmlformats.org/package/2006/metadata/core-properties"/>
    <ds:schemaRef ds:uri="http://purl.org/dc/dcmitype/"/>
    <ds:schemaRef ds:uri="cdde3a73-285d-4d3b-be47-8dd26908e5d7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eaea032f-820a-4c54-a1a1-e98c33c7cc8f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09C65D5-8807-41FD-9F25-910F79FCE4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ea032f-820a-4c54-a1a1-e98c33c7cc8f"/>
    <ds:schemaRef ds:uri="cdde3a73-285d-4d3b-be47-8dd26908e5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5ED9FB-C059-4965-B8D8-6FFDE483D6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</Words>
  <Application>Microsoft Office PowerPoint</Application>
  <PresentationFormat>Panorámica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Tania Lata</dc:creator>
  <cp:lastModifiedBy>Nerea Alberdi</cp:lastModifiedBy>
  <cp:revision>10</cp:revision>
  <dcterms:created xsi:type="dcterms:W3CDTF">2021-11-04T15:26:40Z</dcterms:created>
  <dcterms:modified xsi:type="dcterms:W3CDTF">2022-03-17T07:55:34Z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0x010100490D3B979DE2A141B157F88AD56D8074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</Properties>
</file>