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handoutMasterIdLst>
    <p:handoutMasterId r:id="rId4"/>
  </p:handoutMasterIdLst>
  <p:sldIdLst>
    <p:sldId id="537" r:id="rId2"/>
  </p:sldIdLst>
  <p:sldSz cx="9144000" cy="6858000" type="screen4x3"/>
  <p:notesSz cx="6797675" cy="9872663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gal Sans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gal Sans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gal Sans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gal San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2">
          <p15:clr>
            <a:srgbClr val="A4A3A4"/>
          </p15:clr>
        </p15:guide>
        <p15:guide id="2" orient="horz" pos="2976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pos="22">
          <p15:clr>
            <a:srgbClr val="A4A3A4"/>
          </p15:clr>
        </p15:guide>
        <p15:guide id="5" pos="5511">
          <p15:clr>
            <a:srgbClr val="A4A3A4"/>
          </p15:clr>
        </p15:guide>
        <p15:guide id="6" pos="521">
          <p15:clr>
            <a:srgbClr val="A4A3A4"/>
          </p15:clr>
        </p15:guide>
        <p15:guide id="7" pos="50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ite Izaguirre" initials="MI" lastIdx="1" clrIdx="0">
    <p:extLst>
      <p:ext uri="{19B8F6BF-5375-455C-9EA6-DF929625EA0E}">
        <p15:presenceInfo xmlns:p15="http://schemas.microsoft.com/office/powerpoint/2012/main" userId="S-1-5-21-3829421210-795151355-2278343569-12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42BA"/>
    <a:srgbClr val="0057B8"/>
    <a:srgbClr val="0A56A4"/>
    <a:srgbClr val="FFFFFF"/>
    <a:srgbClr val="E3F0FD"/>
    <a:srgbClr val="CCE4FC"/>
    <a:srgbClr val="ACD3FA"/>
    <a:srgbClr val="CC9900"/>
    <a:srgbClr val="FF0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64203" autoAdjust="0"/>
  </p:normalViewPr>
  <p:slideViewPr>
    <p:cSldViewPr>
      <p:cViewPr varScale="1">
        <p:scale>
          <a:sx n="83" d="100"/>
          <a:sy n="83" d="100"/>
        </p:scale>
        <p:origin x="1478" y="77"/>
      </p:cViewPr>
      <p:guideLst>
        <p:guide orient="horz" pos="3702"/>
        <p:guide orient="horz" pos="2976"/>
        <p:guide orient="horz" pos="1117"/>
        <p:guide pos="22"/>
        <p:guide pos="5511"/>
        <p:guide pos="521"/>
        <p:guide pos="50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18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4"/>
            <a:ext cx="2946573" cy="49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>
            <a:lvl1pPr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582" y="4"/>
            <a:ext cx="2946573" cy="49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>
            <a:lvl1pPr algn="r"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378956"/>
            <a:ext cx="2946573" cy="4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b" anchorCtr="0" compatLnSpc="1">
            <a:prstTxWarp prst="textNoShape">
              <a:avLst/>
            </a:prstTxWarp>
          </a:bodyPr>
          <a:lstStyle>
            <a:lvl1pPr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582" y="9378956"/>
            <a:ext cx="2946573" cy="4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b" anchorCtr="0" compatLnSpc="1">
            <a:prstTxWarp prst="textNoShape">
              <a:avLst/>
            </a:prstTxWarp>
          </a:bodyPr>
          <a:lstStyle>
            <a:lvl1pPr algn="r" defTabSz="909365">
              <a:defRPr sz="1200">
                <a:latin typeface="Arial" charset="0"/>
              </a:defRPr>
            </a:lvl1pPr>
          </a:lstStyle>
          <a:p>
            <a:fld id="{85D27E9C-7B4F-435A-8C92-1BAF69CACE5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23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2"/>
            <a:ext cx="2946573" cy="97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>
            <a:lvl1pPr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582" y="4"/>
            <a:ext cx="2946573" cy="49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>
            <a:lvl1pPr algn="r"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6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6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61" y="4690246"/>
            <a:ext cx="5439357" cy="444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6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378956"/>
            <a:ext cx="2946573" cy="4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b" anchorCtr="0" compatLnSpc="1">
            <a:prstTxWarp prst="textNoShape">
              <a:avLst/>
            </a:prstTxWarp>
          </a:bodyPr>
          <a:lstStyle>
            <a:lvl1pPr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6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582" y="9378956"/>
            <a:ext cx="2946573" cy="4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b" anchorCtr="0" compatLnSpc="1">
            <a:prstTxWarp prst="textNoShape">
              <a:avLst/>
            </a:prstTxWarp>
          </a:bodyPr>
          <a:lstStyle>
            <a:lvl1pPr algn="r" defTabSz="909365">
              <a:defRPr sz="1200">
                <a:latin typeface="Arial" charset="0"/>
              </a:defRPr>
            </a:lvl1pPr>
          </a:lstStyle>
          <a:p>
            <a:fld id="{6BB2FCAA-B9D3-44DA-B391-7F84EA1378ED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246792" name="Picture 8" descr="logotipo 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9833" y="2"/>
            <a:ext cx="2144071" cy="82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6793" name="Rectangle 9"/>
          <p:cNvSpPr>
            <a:spLocks noChangeArrowheads="1"/>
          </p:cNvSpPr>
          <p:nvPr/>
        </p:nvSpPr>
        <p:spPr bwMode="auto">
          <a:xfrm rot="10803149" flipV="1">
            <a:off x="-397445" y="633777"/>
            <a:ext cx="3578527" cy="26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921" tIns="45462" rIns="90921" bIns="45462" anchor="ctr">
            <a:spAutoFit/>
          </a:bodyPr>
          <a:lstStyle/>
          <a:p>
            <a:pPr algn="ctr" defTabSz="909365"/>
            <a:r>
              <a:rPr lang="en-US" sz="1100" b="1" dirty="0">
                <a:solidFill>
                  <a:srgbClr val="996600"/>
                </a:solidFill>
                <a:latin typeface="Arial" charset="0"/>
                <a:ea typeface="Times New Roman" pitchFamily="18" charset="0"/>
                <a:cs typeface="Arial" charset="0"/>
              </a:rPr>
              <a:t>           </a:t>
            </a:r>
            <a:r>
              <a:rPr lang="en-US" sz="800" b="1" dirty="0">
                <a:solidFill>
                  <a:srgbClr val="976900"/>
                </a:solidFill>
                <a:latin typeface="Arial" charset="0"/>
                <a:ea typeface="Times New Roman" pitchFamily="18" charset="0"/>
                <a:cs typeface="Arial" charset="0"/>
              </a:rPr>
              <a:t>RESIDENCIA CALABRIA - KALABRIA EGOITZA</a:t>
            </a:r>
            <a:endParaRPr lang="en-US" sz="800" dirty="0">
              <a:latin typeface="Arial" charset="0"/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338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AF95E91-3D04-4755-AC2B-1355FA18F268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AF95E91-3D04-4755-AC2B-1355FA18F268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584" y="1524000"/>
            <a:ext cx="7992566" cy="461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dirty="0"/>
              <a:t>Haga clic para modificar el estilo de texto del patrón</a:t>
            </a:r>
          </a:p>
          <a:p>
            <a:pPr lvl="1"/>
            <a:r>
              <a:rPr lang="es-ES" altLang="en-US" dirty="0"/>
              <a:t>Segundo nivel</a:t>
            </a:r>
          </a:p>
          <a:p>
            <a:pPr lvl="2"/>
            <a:r>
              <a:rPr lang="es-ES" altLang="en-US" dirty="0"/>
              <a:t>Tercer nivel</a:t>
            </a:r>
          </a:p>
          <a:p>
            <a:pPr lvl="3"/>
            <a:r>
              <a:rPr lang="es-ES" altLang="en-US" dirty="0"/>
              <a:t>Cuarto nivel</a:t>
            </a:r>
          </a:p>
          <a:p>
            <a:pPr lvl="4"/>
            <a:r>
              <a:rPr lang="es-ES" altLang="en-US" dirty="0"/>
              <a:t>Quinto nivel</a:t>
            </a:r>
          </a:p>
        </p:txBody>
      </p:sp>
      <p:sp>
        <p:nvSpPr>
          <p:cNvPr id="204814" name="Rectangle 14"/>
          <p:cNvSpPr>
            <a:spLocks noChangeArrowheads="1"/>
          </p:cNvSpPr>
          <p:nvPr/>
        </p:nvSpPr>
        <p:spPr bwMode="auto">
          <a:xfrm>
            <a:off x="4479925" y="3246438"/>
            <a:ext cx="1460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204826" name="Rectangle 26"/>
          <p:cNvSpPr>
            <a:spLocks noChangeArrowheads="1"/>
          </p:cNvSpPr>
          <p:nvPr userDrawn="1"/>
        </p:nvSpPr>
        <p:spPr bwMode="auto">
          <a:xfrm>
            <a:off x="3810000" y="3094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14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64770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0A56A4"/>
                </a:solidFill>
                <a:latin typeface="Frutiger LT 45 Light" panose="020B0403030504020204" pitchFamily="34" charset="0"/>
              </a:defRPr>
            </a:lvl1pPr>
          </a:lstStyle>
          <a:p>
            <a:pPr>
              <a:defRPr/>
            </a:pPr>
            <a:fld id="{841552DD-64A8-4068-95A4-7E322D52DA76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15" name="Rectangle 47"/>
          <p:cNvSpPr>
            <a:spLocks noChangeArrowheads="1"/>
          </p:cNvSpPr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A56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pic>
        <p:nvPicPr>
          <p:cNvPr id="5125" name="Picture 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73777"/>
            <a:ext cx="1798513" cy="633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1 Título"/>
          <p:cNvSpPr txBox="1">
            <a:spLocks/>
          </p:cNvSpPr>
          <p:nvPr userDrawn="1"/>
        </p:nvSpPr>
        <p:spPr>
          <a:xfrm>
            <a:off x="395536" y="260648"/>
            <a:ext cx="8087816" cy="5334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Frutiger LT 45 Light" panose="020B0403030504020204" pitchFamily="34" charset="0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9pPr>
          </a:lstStyle>
          <a:p>
            <a:endParaRPr lang="es-ES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6" r:id="rId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Clr>
          <a:srgbClr val="0A56A4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just" rtl="0" fontAlgn="base">
        <a:spcBef>
          <a:spcPct val="20000"/>
        </a:spcBef>
        <a:spcAft>
          <a:spcPct val="0"/>
        </a:spcAft>
        <a:buClr>
          <a:srgbClr val="4D4D4D"/>
        </a:buClr>
        <a:buSzPct val="60000"/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2pPr>
      <a:lvl3pPr marL="1022350" indent="-350838" algn="just" rtl="0" fontAlgn="base">
        <a:spcBef>
          <a:spcPct val="20000"/>
        </a:spcBef>
        <a:spcAft>
          <a:spcPct val="0"/>
        </a:spcAft>
        <a:buClr>
          <a:srgbClr val="0A56A4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339850" indent="-315913" algn="just" rtl="0" fontAlgn="base">
        <a:spcBef>
          <a:spcPct val="20000"/>
        </a:spcBef>
        <a:spcAft>
          <a:spcPct val="0"/>
        </a:spcAft>
        <a:buClr>
          <a:srgbClr val="4D4D4D"/>
        </a:buClr>
        <a:buSzPct val="70000"/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1681163" indent="-339725" algn="just" rtl="0" fontAlgn="base">
        <a:spcBef>
          <a:spcPct val="20000"/>
        </a:spcBef>
        <a:spcAft>
          <a:spcPct val="0"/>
        </a:spcAft>
        <a:buClr>
          <a:srgbClr val="0A56A4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just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just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just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just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BEC24E1B-9D6A-459A-90FC-96BB6F26A2D1}"/>
              </a:ext>
            </a:extLst>
          </p:cNvPr>
          <p:cNvSpPr txBox="1"/>
          <p:nvPr/>
        </p:nvSpPr>
        <p:spPr>
          <a:xfrm>
            <a:off x="215516" y="1120862"/>
            <a:ext cx="874897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0642BA"/>
                </a:solidFill>
              </a:rPr>
              <a:t>RESIDENCIA</a:t>
            </a:r>
          </a:p>
          <a:p>
            <a:endParaRPr lang="es-ES" sz="1600" dirty="0"/>
          </a:p>
          <a:p>
            <a:r>
              <a:rPr lang="es-ES" sz="1600" dirty="0"/>
              <a:t>LUNES A DOMINGO		10:45 a 12:45</a:t>
            </a:r>
          </a:p>
          <a:p>
            <a:r>
              <a:rPr lang="es-ES" sz="1600" dirty="0"/>
              <a:t>			16:45 a 20:00</a:t>
            </a:r>
          </a:p>
          <a:p>
            <a:endParaRPr lang="es-ES" sz="1600" dirty="0"/>
          </a:p>
          <a:p>
            <a:endParaRPr lang="es-ES" sz="1600" dirty="0"/>
          </a:p>
          <a:p>
            <a:r>
              <a:rPr lang="es-ES" sz="1600" dirty="0"/>
              <a:t>DESAYUNO 		9:30 A 10:30</a:t>
            </a:r>
          </a:p>
          <a:p>
            <a:endParaRPr lang="es-ES" sz="1600" dirty="0"/>
          </a:p>
          <a:p>
            <a:endParaRPr lang="es-ES" sz="1600" dirty="0"/>
          </a:p>
          <a:p>
            <a:endParaRPr lang="es-ES" sz="1600" dirty="0"/>
          </a:p>
          <a:p>
            <a:r>
              <a:rPr lang="es-ES" sz="1600" dirty="0"/>
              <a:t>COMIDA			13:00 A 14:00</a:t>
            </a:r>
          </a:p>
          <a:p>
            <a:endParaRPr lang="es-ES" sz="1600" dirty="0"/>
          </a:p>
          <a:p>
            <a:endParaRPr lang="es-ES" sz="1600" dirty="0"/>
          </a:p>
          <a:p>
            <a:endParaRPr lang="es-ES" sz="1600" dirty="0"/>
          </a:p>
          <a:p>
            <a:r>
              <a:rPr lang="es-ES" sz="1600" dirty="0"/>
              <a:t>CENA			19:30 A 21:00</a:t>
            </a:r>
          </a:p>
          <a:p>
            <a:endParaRPr lang="es-ES" sz="1600" dirty="0"/>
          </a:p>
          <a:p>
            <a:endParaRPr lang="es-ES" sz="1600" dirty="0"/>
          </a:p>
          <a:p>
            <a:endParaRPr lang="es-ES" sz="1600" dirty="0"/>
          </a:p>
          <a:p>
            <a:r>
              <a:rPr lang="es-ES" sz="1600" dirty="0"/>
              <a:t>Difieren estos horarios en las diferentes Unidades de Convivencia</a:t>
            </a:r>
          </a:p>
          <a:p>
            <a:endParaRPr lang="es-ES" sz="1600" dirty="0"/>
          </a:p>
          <a:p>
            <a:endParaRPr lang="es-E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ES" sz="1600" dirty="0"/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61AD1D5-42B0-48DB-B0D3-929FC4289A33}"/>
              </a:ext>
            </a:extLst>
          </p:cNvPr>
          <p:cNvCxnSpPr/>
          <p:nvPr/>
        </p:nvCxnSpPr>
        <p:spPr>
          <a:xfrm>
            <a:off x="179512" y="1700808"/>
            <a:ext cx="8352928" cy="0"/>
          </a:xfrm>
          <a:prstGeom prst="line">
            <a:avLst/>
          </a:prstGeom>
          <a:ln w="19050">
            <a:solidFill>
              <a:srgbClr val="0642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D9A6176-ECE9-40F8-9B51-EDECFFF05B39}"/>
              </a:ext>
            </a:extLst>
          </p:cNvPr>
          <p:cNvSpPr txBox="1"/>
          <p:nvPr/>
        </p:nvSpPr>
        <p:spPr>
          <a:xfrm>
            <a:off x="1259632" y="104827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>
                <a:solidFill>
                  <a:schemeClr val="bg1"/>
                </a:solidFill>
              </a:rPr>
              <a:t>HORARIOS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37EE5472-A702-470B-949A-7D4B24A97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878" y="2132856"/>
            <a:ext cx="1355328" cy="1224136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B5880DE0-086A-4F2E-A8FE-691F3DD73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3356992"/>
            <a:ext cx="1463756" cy="945653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67305A8A-AD99-4F47-952B-BA67F2A035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4437112"/>
            <a:ext cx="1512168" cy="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223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24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Personalizado 1">
      <a:majorFont>
        <a:latin typeface="Frutiger LT 45 Light"/>
        <a:ea typeface=""/>
        <a:cs typeface=""/>
      </a:majorFont>
      <a:minorFont>
        <a:latin typeface="Frutiger LT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45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Frugal Sans</vt:lpstr>
      <vt:lpstr>Frutiger LT 45 Light</vt:lpstr>
      <vt:lpstr>Verdana</vt:lpstr>
      <vt:lpstr>Wingdings</vt:lpstr>
      <vt:lpstr>Edge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YOSU ALDA</dc:creator>
  <cp:lastModifiedBy>Nerea Alberdi</cp:lastModifiedBy>
  <cp:revision>1172</cp:revision>
  <cp:lastPrinted>2022-03-12T08:29:06Z</cp:lastPrinted>
  <dcterms:created xsi:type="dcterms:W3CDTF">2004-02-15T17:41:42Z</dcterms:created>
  <dcterms:modified xsi:type="dcterms:W3CDTF">2022-03-14T12:37:05Z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