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1" r:id="rId2"/>
    <p:sldMasterId id="2147483693" r:id="rId3"/>
    <p:sldMasterId id="2147483699" r:id="rId4"/>
    <p:sldMasterId id="2147483708" r:id="rId5"/>
    <p:sldMasterId id="2147483720" r:id="rId6"/>
    <p:sldMasterId id="2147483729" r:id="rId7"/>
  </p:sldMasterIdLst>
  <p:notesMasterIdLst>
    <p:notesMasterId r:id="rId10"/>
  </p:notesMasterIdLst>
  <p:sldIdLst>
    <p:sldId id="313" r:id="rId8"/>
    <p:sldId id="321" r:id="rId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68" userDrawn="1">
          <p15:clr>
            <a:srgbClr val="A4A3A4"/>
          </p15:clr>
        </p15:guide>
        <p15:guide id="3" pos="7045" userDrawn="1">
          <p15:clr>
            <a:srgbClr val="A4A3A4"/>
          </p15:clr>
        </p15:guide>
        <p15:guide id="4" pos="7529" userDrawn="1">
          <p15:clr>
            <a:srgbClr val="A4A3A4"/>
          </p15:clr>
        </p15:guide>
        <p15:guide id="5" pos="4264" userDrawn="1">
          <p15:clr>
            <a:srgbClr val="A4A3A4"/>
          </p15:clr>
        </p15:guide>
        <p15:guide id="6" orient="horz" pos="436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pos="575" userDrawn="1">
          <p15:clr>
            <a:srgbClr val="A4A3A4"/>
          </p15:clr>
        </p15:guide>
        <p15:guide id="9" pos="7105" userDrawn="1">
          <p15:clr>
            <a:srgbClr val="A4A3A4"/>
          </p15:clr>
        </p15:guide>
        <p15:guide id="10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1A4"/>
    <a:srgbClr val="DBD166"/>
    <a:srgbClr val="F6F4F5"/>
    <a:srgbClr val="C9BFC7"/>
    <a:srgbClr val="A89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444" autoAdjust="0"/>
  </p:normalViewPr>
  <p:slideViewPr>
    <p:cSldViewPr>
      <p:cViewPr varScale="1">
        <p:scale>
          <a:sx n="114" d="100"/>
          <a:sy n="114" d="100"/>
        </p:scale>
        <p:origin x="678" y="114"/>
      </p:cViewPr>
      <p:guideLst>
        <p:guide orient="horz" pos="2160"/>
        <p:guide pos="668"/>
        <p:guide pos="7045"/>
        <p:guide pos="7529"/>
        <p:guide pos="4264"/>
        <p:guide orient="horz" pos="436"/>
        <p:guide orient="horz" pos="3748"/>
        <p:guide pos="575"/>
        <p:guide pos="710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1A4FD-9720-4753-B79A-69D5001DE8B5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89CE8-7AB0-4B75-A21B-5DD48503B4A5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35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19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ags" Target="../tags/tag2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30330462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488982274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61991909"/>
      </p:ext>
    </p:extLst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1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804628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175152"/>
      </p:ext>
    </p:extLst>
  </p:cSld>
  <p:clrMapOvr>
    <a:masterClrMapping/>
  </p:clrMapOvr>
  <p:transition spd="slow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9749100"/>
      </p:ext>
    </p:extLst>
  </p:cSld>
  <p:clrMapOvr>
    <a:masterClrMapping/>
  </p:clrMapOvr>
  <p:transition spd="slow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470478670"/>
      </p:ext>
    </p:extLst>
  </p:cSld>
  <p:clrMapOvr>
    <a:masterClrMapping/>
  </p:clrMapOvr>
  <p:transition spd="slow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732899012"/>
      </p:ext>
    </p:extLst>
  </p:cSld>
  <p:clrMapOvr>
    <a:masterClrMapping/>
  </p:clrMapOvr>
  <p:transition spd="slow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284176385"/>
      </p:ext>
    </p:extLst>
  </p:cSld>
  <p:clrMapOvr>
    <a:masterClrMapping/>
  </p:clrMapOvr>
  <p:transition spd="slow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771014036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083192073"/>
      </p:ext>
    </p:extLst>
  </p:cSld>
  <p:clrMapOvr>
    <a:masterClrMapping/>
  </p:clrMapOvr>
  <p:transition spd="slow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80902632"/>
      </p:ext>
    </p:extLst>
  </p:cSld>
  <p:clrMapOvr>
    <a:masterClrMapping/>
  </p:clrMapOvr>
  <p:transition spd="slow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14566562"/>
      </p:ext>
    </p:extLst>
  </p:cSld>
  <p:clrMapOvr>
    <a:masterClrMapping/>
  </p:clrMapOvr>
  <p:transition spd="slow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03622245"/>
      </p:ext>
    </p:extLst>
  </p:cSld>
  <p:clrMapOvr>
    <a:masterClrMapping/>
  </p:clrMapOvr>
  <p:transition spd="slow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48263016"/>
      </p:ext>
    </p:extLst>
  </p:cSld>
  <p:clrMapOvr>
    <a:masterClrMapping/>
  </p:clrMapOvr>
  <p:transition spd="slow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696703737"/>
      </p:ext>
    </p:extLst>
  </p:cSld>
  <p:clrMapOvr>
    <a:masterClrMapping/>
  </p:clrMapOvr>
  <p:transition spd="slow"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27331929"/>
      </p:ext>
    </p:extLst>
  </p:cSld>
  <p:clrMapOvr>
    <a:masterClrMapping/>
  </p:clrMapOvr>
  <p:transition spd="slow">
    <p:strips dir="r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66733090"/>
      </p:ext>
    </p:extLst>
  </p:cSld>
  <p:clrMapOvr>
    <a:masterClrMapping/>
  </p:clrMapOvr>
  <p:transition spd="slow">
    <p:strips dir="r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711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9530122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82724578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43864409"/>
      </p:ext>
    </p:extLst>
  </p:cSld>
  <p:clrMapOvr>
    <a:masterClrMapping/>
  </p:clrMapOvr>
  <p:transition spd="slow">
    <p:strips dir="r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2797800"/>
      </p:ext>
    </p:extLst>
  </p:cSld>
  <p:clrMapOvr>
    <a:masterClrMapping/>
  </p:clrMapOvr>
  <p:transition spd="slow">
    <p:strips dir="r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3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567756"/>
            <a:ext cx="11466515" cy="6001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33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4"/>
            <a:ext cx="11466515" cy="1615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350"/>
              </a:spcBef>
              <a:spcAft>
                <a:spcPts val="450"/>
              </a:spcAft>
              <a:buFontTx/>
              <a:buNone/>
              <a:defRPr kumimoji="0" sz="105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39447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2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36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84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929351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08" userDrawn="1">
          <p15:clr>
            <a:srgbClr val="FBAE40"/>
          </p15:clr>
        </p15:guide>
        <p15:guide id="2" pos="9625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sz="3300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5" y="6107059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2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3559101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/>
              <a:t>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73423"/>
      </p:ext>
    </p:extLst>
  </p:cSld>
  <p:clrMapOvr>
    <a:masterClrMapping/>
  </p:clrMapOvr>
  <p:transition spd="slow">
    <p:strips dir="r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74042892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67904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1109446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244078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43925920"/>
      </p:ext>
    </p:extLst>
  </p:cSld>
  <p:clrMapOvr>
    <a:masterClrMapping/>
  </p:clrMapOvr>
  <p:transition spd="slow">
    <p:strips dir="r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7906919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8298598"/>
      </p:ext>
    </p:extLst>
  </p:cSld>
  <p:clrMapOvr>
    <a:masterClrMapping/>
  </p:clrMapOvr>
  <p:transition spd="slow">
    <p:strips dir="r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6096535"/>
      </p:ext>
    </p:extLst>
  </p:cSld>
  <p:clrMapOvr>
    <a:masterClrMapping/>
  </p:clrMapOvr>
  <p:transition spd="slow">
    <p:strips dir="r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687278"/>
      </p:ext>
    </p:extLst>
  </p:cSld>
  <p:clrMapOvr>
    <a:masterClrMapping/>
  </p:clrMapOvr>
  <p:transition spd="slow">
    <p:strips dir="r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01284828"/>
      </p:ext>
    </p:extLst>
  </p:cSld>
  <p:clrMapOvr>
    <a:masterClrMapping/>
  </p:clrMapOvr>
  <p:transition spd="slow">
    <p:strips dir="r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1492738720"/>
      </p:ext>
    </p:extLst>
  </p:cSld>
  <p:clrMapOvr>
    <a:masterClrMapping/>
  </p:clrMapOvr>
  <p:transition spd="slow">
    <p:strips dir="r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 userDrawn="1"/>
        </p:nvGrpSpPr>
        <p:grpSpPr>
          <a:xfrm>
            <a:off x="9351547" y="3079035"/>
            <a:ext cx="1448976" cy="671513"/>
            <a:chOff x="3798888" y="5462588"/>
            <a:chExt cx="1541463" cy="952500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9" name="Oval 7"/>
            <p:cNvSpPr>
              <a:spLocks noChangeArrowheads="1"/>
            </p:cNvSpPr>
            <p:nvPr userDrawn="1"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8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1259671" y="3103587"/>
            <a:ext cx="5316383" cy="584775"/>
          </a:xfrm>
          <a:prstGeom prst="rect">
            <a:avLst/>
          </a:prstGeom>
        </p:spPr>
        <p:txBody>
          <a:bodyPr anchor="ctr" anchorCtr="0"/>
          <a:lstStyle>
            <a:lvl1pPr>
              <a:spcBef>
                <a:spcPts val="0"/>
              </a:spcBef>
              <a:spcAft>
                <a:spcPts val="0"/>
              </a:spcAft>
              <a:defRPr sz="1400" cap="small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19629281"/>
      </p:ext>
    </p:extLst>
  </p:cSld>
  <p:clrMapOvr>
    <a:masterClrMapping/>
  </p:clrMapOvr>
  <p:transition spd="slow">
    <p:strips dir="r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  <a:prstGeom prst="rect">
            <a:avLst/>
          </a:prstGeo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596185982"/>
      </p:ext>
    </p:extLst>
  </p:cSld>
  <p:clrMapOvr>
    <a:masterClrMapping/>
  </p:clrMapOvr>
  <p:transition spd="slow">
    <p:strips dir="r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1295050"/>
      </p:ext>
    </p:extLst>
  </p:cSld>
  <p:clrMapOvr>
    <a:masterClrMapping/>
  </p:clrMapOvr>
  <p:transition spd="slow">
    <p:strips dir="r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649154720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327841258"/>
      </p:ext>
    </p:extLst>
  </p:cSld>
  <p:clrMapOvr>
    <a:masterClrMapping/>
  </p:clrMapOvr>
  <p:transition spd="slow">
    <p:strips dir="r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79400433"/>
      </p:ext>
    </p:extLst>
  </p:cSld>
  <p:clrMapOvr>
    <a:masterClrMapping/>
  </p:clrMapOvr>
  <p:transition spd="slow">
    <p:strips dir="r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71508409"/>
      </p:ext>
    </p:extLst>
  </p:cSld>
  <p:clrMapOvr>
    <a:masterClrMapping/>
  </p:clrMapOvr>
  <p:transition spd="slow">
    <p:strips dir="r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066425978"/>
      </p:ext>
    </p:extLst>
  </p:cSld>
  <p:clrMapOvr>
    <a:masterClrMapping/>
  </p:clrMapOvr>
  <p:transition spd="slow">
    <p:strips dir="r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8012449"/>
      </p:ext>
    </p:extLst>
  </p:cSld>
  <p:clrMapOvr>
    <a:masterClrMapping/>
  </p:clrMapOvr>
  <p:transition spd="slow">
    <p:strips dir="r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23592947"/>
      </p:ext>
    </p:extLst>
  </p:cSld>
  <p:clrMapOvr>
    <a:masterClrMapping/>
  </p:clrMapOvr>
  <p:transition spd="slow">
    <p:strips dir="r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39382394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42639"/>
      </p:ext>
    </p:extLst>
  </p:cSld>
  <p:clrMapOvr>
    <a:masterClrMapping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60990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525351230"/>
      </p:ext>
    </p:extLst>
  </p:cSld>
  <p:clrMapOvr>
    <a:masterClrMapping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05/04/2022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4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135925205"/>
      </p:ext>
    </p:extLst>
  </p:cSld>
  <p:clrMapOvr>
    <a:masterClrMapping/>
  </p:clrMapOvr>
  <p:transition spd="slow">
    <p:strips dir="rd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21225511"/>
      </p:ext>
    </p:extLst>
  </p:cSld>
  <p:clrMapOvr>
    <a:masterClrMapping/>
  </p:clrMapOvr>
  <p:transition spd="slow">
    <p:strips dir="r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1715569"/>
      </p:ext>
    </p:extLst>
  </p:cSld>
  <p:clrMapOvr>
    <a:masterClrMapping/>
  </p:clrMapOvr>
  <p:transition spd="slow">
    <p:strips dir="r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5644596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746741198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511881736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3426651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Relationship Id="rId9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8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45.xml"/><Relationship Id="rId19" Type="http://schemas.openxmlformats.org/officeDocument/2006/relationships/slideLayout" Target="../slideLayouts/slideLayout5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Relationship Id="rId22" Type="http://schemas.openxmlformats.org/officeDocument/2006/relationships/tags" Target="../tags/tag10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ags" Target="../tags/tag16.xml"/><Relationship Id="rId5" Type="http://schemas.openxmlformats.org/officeDocument/2006/relationships/slideLayout" Target="../slideLayouts/slideLayout59.xml"/><Relationship Id="rId10" Type="http://schemas.openxmlformats.org/officeDocument/2006/relationships/tags" Target="../tags/tag15.xml"/><Relationship Id="rId4" Type="http://schemas.openxmlformats.org/officeDocument/2006/relationships/slideLayout" Target="../slideLayouts/slideLayout58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388496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716" r:id="rId12"/>
    <p:sldLayoutId id="2147483717" r:id="rId13"/>
    <p:sldLayoutId id="2147483718" r:id="rId14"/>
    <p:sldLayoutId id="2147483719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3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12919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712" r:id="rId12"/>
    <p:sldLayoutId id="2147483713" r:id="rId13"/>
    <p:sldLayoutId id="2147483714" r:id="rId14"/>
    <p:sldLayoutId id="2147483715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1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340519" y="307826"/>
            <a:ext cx="11137599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8"/>
            </p:custDataLst>
          </p:nvPr>
        </p:nvSpPr>
        <p:spPr bwMode="auto">
          <a:xfrm>
            <a:off x="11701166" y="6535881"/>
            <a:ext cx="144270" cy="103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675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600" b="0" i="1" u="none" baseline="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1" y="6489702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600" dirty="0" err="1">
                <a:solidFill>
                  <a:schemeClr val="tx1"/>
                </a:solidFill>
              </a:rPr>
              <a:t>Organisation</a:t>
            </a:r>
            <a:r>
              <a:rPr lang="en-US" sz="600" dirty="0">
                <a:solidFill>
                  <a:schemeClr val="tx1"/>
                </a:solidFill>
              </a:rPr>
              <a:t> SPAIN</a:t>
            </a:r>
            <a:endParaRPr lang="en-US" sz="600" i="1" dirty="0">
              <a:solidFill>
                <a:schemeClr val="tx1"/>
              </a:solidFill>
            </a:endParaRPr>
          </a:p>
        </p:txBody>
      </p:sp>
      <p:sp>
        <p:nvSpPr>
          <p:cNvPr id="4" name="MSIPCMContentMarking" descr="{&quot;HashCode&quot;:-929196920,&quot;Placement&quot;:&quot;Footer&quot;}">
            <a:extLst>
              <a:ext uri="{FF2B5EF4-FFF2-40B4-BE49-F238E27FC236}">
                <a16:creationId xmlns:a16="http://schemas.microsoft.com/office/drawing/2014/main" id="{EC06B661-321B-4F3D-8753-00BACB39A347}"/>
              </a:ext>
            </a:extLst>
          </p:cNvPr>
          <p:cNvSpPr txBox="1"/>
          <p:nvPr userDrawn="1"/>
        </p:nvSpPr>
        <p:spPr>
          <a:xfrm>
            <a:off x="1" y="6796041"/>
            <a:ext cx="212491" cy="153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">
                <a:solidFill>
                  <a:srgbClr val="FFFFFF"/>
                </a:solidFill>
                <a:latin typeface="Calibri" panose="020F0502020204030204" pitchFamily="34" charset="0"/>
              </a:rPr>
              <a:t>C2 - Internal Natixis</a:t>
            </a:r>
          </a:p>
        </p:txBody>
      </p:sp>
    </p:spTree>
    <p:extLst>
      <p:ext uri="{BB962C8B-B14F-4D97-AF65-F5344CB8AC3E}">
        <p14:creationId xmlns:p14="http://schemas.microsoft.com/office/powerpoint/2010/main" val="386263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711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120" userDrawn="1">
          <p15:clr>
            <a:srgbClr val="F26B43"/>
          </p15:clr>
        </p15:guide>
        <p15:guide id="2" pos="9935" userDrawn="1">
          <p15:clr>
            <a:srgbClr val="F26B43"/>
          </p15:clr>
        </p15:guide>
        <p15:guide id="3" pos="304" userDrawn="1">
          <p15:clr>
            <a:srgbClr val="F26B43"/>
          </p15:clr>
        </p15:guide>
        <p15:guide id="4" orient="horz" pos="228" userDrawn="1">
          <p15:clr>
            <a:srgbClr val="F26B43"/>
          </p15:clr>
        </p15:guide>
        <p15:guide id="5" pos="4964" userDrawn="1">
          <p15:clr>
            <a:srgbClr val="F26B43"/>
          </p15:clr>
        </p15:guide>
        <p15:guide id="6" pos="5268" userDrawn="1">
          <p15:clr>
            <a:srgbClr val="F26B43"/>
          </p15:clr>
        </p15:guide>
        <p15:guide id="7" orient="horz" pos="4088" userDrawn="1">
          <p15:clr>
            <a:srgbClr val="F26B43"/>
          </p15:clr>
        </p15:guide>
        <p15:guide id="8" orient="horz" pos="417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22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05204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651" r:id="rId9"/>
    <p:sldLayoutId id="2147483664" r:id="rId10"/>
    <p:sldLayoutId id="2147483658" r:id="rId11"/>
    <p:sldLayoutId id="2147483660" r:id="rId12"/>
    <p:sldLayoutId id="2147483654" r:id="rId13"/>
    <p:sldLayoutId id="2147483661" r:id="rId14"/>
    <p:sldLayoutId id="2147483662" r:id="rId15"/>
    <p:sldLayoutId id="2147483663" r:id="rId16"/>
    <p:sldLayoutId id="2147483657" r:id="rId17"/>
    <p:sldLayoutId id="2147483656" r:id="rId18"/>
    <p:sldLayoutId id="2147483655" r:id="rId19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80719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11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71459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02666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1948" y="2901861"/>
            <a:ext cx="11466515" cy="646331"/>
          </a:xfrm>
        </p:spPr>
        <p:txBody>
          <a:bodyPr/>
          <a:lstStyle/>
          <a:p>
            <a:r>
              <a:rPr lang="fr-FR" sz="3600" b="1" dirty="0" err="1"/>
              <a:t>OrganiGRAMA</a:t>
            </a:r>
            <a:r>
              <a:rPr lang="fr-FR" sz="3600" b="1" dirty="0"/>
              <a:t> centre 2022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9959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84053E86-98EA-4A24-AC8A-FB1B02C05E96}"/>
              </a:ext>
            </a:extLst>
          </p:cNvPr>
          <p:cNvCxnSpPr>
            <a:cxnSpLocks/>
            <a:endCxn id="59" idx="1"/>
          </p:cNvCxnSpPr>
          <p:nvPr/>
        </p:nvCxnSpPr>
        <p:spPr>
          <a:xfrm rot="16200000" flipH="1">
            <a:off x="526024" y="5235196"/>
            <a:ext cx="494938" cy="2350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>
          <a:xfrm>
            <a:off x="768475" y="5740075"/>
            <a:ext cx="5156186" cy="179467"/>
          </a:xfrm>
        </p:spPr>
        <p:txBody>
          <a:bodyPr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5"/>
          </p:nvPr>
        </p:nvSpPr>
        <p:spPr>
          <a:xfrm>
            <a:off x="983816" y="814874"/>
            <a:ext cx="288541" cy="30777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roceso 55"/>
          <p:cNvSpPr>
            <a:spLocks noChangeArrowheads="1"/>
          </p:cNvSpPr>
          <p:nvPr/>
        </p:nvSpPr>
        <p:spPr bwMode="auto">
          <a:xfrm>
            <a:off x="1867493" y="2290860"/>
            <a:ext cx="1277090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Treballador/a Social</a:t>
            </a:r>
          </a:p>
        </p:txBody>
      </p:sp>
      <p:sp>
        <p:nvSpPr>
          <p:cNvPr id="14" name="Proceso 43"/>
          <p:cNvSpPr>
            <a:spLocks noChangeArrowheads="1"/>
          </p:cNvSpPr>
          <p:nvPr/>
        </p:nvSpPr>
        <p:spPr bwMode="auto">
          <a:xfrm>
            <a:off x="1722510" y="1419106"/>
            <a:ext cx="1539671" cy="6798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 Social i Familiar</a:t>
            </a:r>
          </a:p>
        </p:txBody>
      </p:sp>
      <p:sp>
        <p:nvSpPr>
          <p:cNvPr id="17" name="Proceso 66"/>
          <p:cNvSpPr>
            <a:spLocks noChangeArrowheads="1"/>
          </p:cNvSpPr>
          <p:nvPr/>
        </p:nvSpPr>
        <p:spPr bwMode="auto">
          <a:xfrm>
            <a:off x="5035142" y="206613"/>
            <a:ext cx="2094247" cy="723299"/>
          </a:xfrm>
          <a:prstGeom prst="flowChartProcess">
            <a:avLst/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DIRECTOR/A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ca-ES" altLang="es-ES" sz="12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xxxxx</a:t>
            </a: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32" name="Proceso 38"/>
          <p:cNvSpPr>
            <a:spLocks noChangeArrowheads="1"/>
          </p:cNvSpPr>
          <p:nvPr/>
        </p:nvSpPr>
        <p:spPr bwMode="auto">
          <a:xfrm>
            <a:off x="5231904" y="2305562"/>
            <a:ext cx="1437594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Psicòleg/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òloga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1" name="Proceso 100"/>
          <p:cNvSpPr>
            <a:spLocks noChangeArrowheads="1"/>
          </p:cNvSpPr>
          <p:nvPr/>
        </p:nvSpPr>
        <p:spPr bwMode="auto">
          <a:xfrm>
            <a:off x="92800" y="1378089"/>
            <a:ext cx="1468595" cy="737241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 Atenció de la Salut</a:t>
            </a:r>
          </a:p>
        </p:txBody>
      </p:sp>
      <p:cxnSp>
        <p:nvCxnSpPr>
          <p:cNvPr id="5" name="Conector recto 4"/>
          <p:cNvCxnSpPr>
            <a:cxnSpLocks/>
          </p:cNvCxnSpPr>
          <p:nvPr/>
        </p:nvCxnSpPr>
        <p:spPr>
          <a:xfrm flipV="1">
            <a:off x="1376304" y="1052479"/>
            <a:ext cx="10357045" cy="13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cxnSpLocks/>
          </p:cNvCxnSpPr>
          <p:nvPr/>
        </p:nvCxnSpPr>
        <p:spPr>
          <a:xfrm>
            <a:off x="8184232" y="1052736"/>
            <a:ext cx="0" cy="294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>
            <a:cxnSpLocks/>
          </p:cNvCxnSpPr>
          <p:nvPr/>
        </p:nvCxnSpPr>
        <p:spPr>
          <a:xfrm>
            <a:off x="2495600" y="1074171"/>
            <a:ext cx="0" cy="28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cxnSpLocks/>
          </p:cNvCxnSpPr>
          <p:nvPr/>
        </p:nvCxnSpPr>
        <p:spPr>
          <a:xfrm>
            <a:off x="1368736" y="1075988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/>
          <p:nvPr/>
        </p:nvCxnSpPr>
        <p:spPr>
          <a:xfrm>
            <a:off x="6096000" y="1074171"/>
            <a:ext cx="0" cy="27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roceso 44">
            <a:extLst>
              <a:ext uri="{FF2B5EF4-FFF2-40B4-BE49-F238E27FC236}">
                <a16:creationId xmlns:a16="http://schemas.microsoft.com/office/drawing/2014/main" id="{DE1D43C7-28EB-45A9-86A0-AC92EC834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541" y="2277828"/>
            <a:ext cx="1290340" cy="6023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Perruqueria</a:t>
            </a:r>
          </a:p>
        </p:txBody>
      </p:sp>
      <p:sp>
        <p:nvSpPr>
          <p:cNvPr id="50" name="Proceso 53">
            <a:extLst>
              <a:ext uri="{FF2B5EF4-FFF2-40B4-BE49-F238E27FC236}">
                <a16:creationId xmlns:a16="http://schemas.microsoft.com/office/drawing/2014/main" id="{260263F9-0ACE-4775-8111-652536BDA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304" y="1391463"/>
            <a:ext cx="1660588" cy="74068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 </a:t>
            </a:r>
          </a:p>
        </p:txBody>
      </p:sp>
      <p:sp>
        <p:nvSpPr>
          <p:cNvPr id="51" name="Proceso 2">
            <a:extLst>
              <a:ext uri="{FF2B5EF4-FFF2-40B4-BE49-F238E27FC236}">
                <a16:creationId xmlns:a16="http://schemas.microsoft.com/office/drawing/2014/main" id="{7915F0D5-93DA-4A48-A6F0-0F59BA8E3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073" y="4451108"/>
            <a:ext cx="1171875" cy="825944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Manteniment </a:t>
            </a:r>
          </a:p>
        </p:txBody>
      </p:sp>
      <p:sp>
        <p:nvSpPr>
          <p:cNvPr id="54" name="Proceso 27">
            <a:extLst>
              <a:ext uri="{FF2B5EF4-FFF2-40B4-BE49-F238E27FC236}">
                <a16:creationId xmlns:a16="http://schemas.microsoft.com/office/drawing/2014/main" id="{0394777B-8C5B-431F-9661-70EFF6D28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3016" y="3061285"/>
            <a:ext cx="1183366" cy="48609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Neteja i Bugaderia</a:t>
            </a:r>
            <a:endParaRPr lang="es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Proceso 27">
            <a:extLst>
              <a:ext uri="{FF2B5EF4-FFF2-40B4-BE49-F238E27FC236}">
                <a16:creationId xmlns:a16="http://schemas.microsoft.com/office/drawing/2014/main" id="{EE55DDE5-6DD7-4450-BC26-7161869E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112" y="2287437"/>
            <a:ext cx="1437594" cy="621419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Coordinador/a SSGG</a:t>
            </a:r>
          </a:p>
        </p:txBody>
      </p:sp>
      <p:sp>
        <p:nvSpPr>
          <p:cNvPr id="63" name="Proceso 71">
            <a:extLst>
              <a:ext uri="{FF2B5EF4-FFF2-40B4-BE49-F238E27FC236}">
                <a16:creationId xmlns:a16="http://schemas.microsoft.com/office/drawing/2014/main" id="{F9F3F7F6-9346-4E66-AAA3-C01308E2C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0552" y="3681072"/>
            <a:ext cx="1177638" cy="68128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Cuina</a:t>
            </a:r>
          </a:p>
        </p:txBody>
      </p:sp>
      <p:sp>
        <p:nvSpPr>
          <p:cNvPr id="64" name="Proceso 100">
            <a:extLst>
              <a:ext uri="{FF2B5EF4-FFF2-40B4-BE49-F238E27FC236}">
                <a16:creationId xmlns:a16="http://schemas.microsoft.com/office/drawing/2014/main" id="{4DB94D1E-5BB1-4DD3-934F-4EC61B11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2542" y="1431906"/>
            <a:ext cx="1653210" cy="70095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Serveis Generals</a:t>
            </a:r>
          </a:p>
        </p:txBody>
      </p:sp>
      <p:sp>
        <p:nvSpPr>
          <p:cNvPr id="70" name="Proceso 43">
            <a:extLst>
              <a:ext uri="{FF2B5EF4-FFF2-40B4-BE49-F238E27FC236}">
                <a16:creationId xmlns:a16="http://schemas.microsoft.com/office/drawing/2014/main" id="{F911F54A-21E6-4B96-972E-8C2736423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324" y="1419106"/>
            <a:ext cx="1677603" cy="7056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 Psicològica i Sociocultural</a:t>
            </a:r>
          </a:p>
        </p:txBody>
      </p:sp>
      <p:sp>
        <p:nvSpPr>
          <p:cNvPr id="71" name="Proceso 55">
            <a:extLst>
              <a:ext uri="{FF2B5EF4-FFF2-40B4-BE49-F238E27FC236}">
                <a16:creationId xmlns:a16="http://schemas.microsoft.com/office/drawing/2014/main" id="{329D5CF7-3B30-40BD-8A42-9143C3A65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19" y="2307031"/>
            <a:ext cx="1301930" cy="650822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Coordinador/a Assistencial</a:t>
            </a:r>
          </a:p>
        </p:txBody>
      </p:sp>
      <p:sp>
        <p:nvSpPr>
          <p:cNvPr id="74" name="Proceso 55">
            <a:extLst>
              <a:ext uri="{FF2B5EF4-FFF2-40B4-BE49-F238E27FC236}">
                <a16:creationId xmlns:a16="http://schemas.microsoft.com/office/drawing/2014/main" id="{DE253BB6-A34A-425E-8DB4-72B7791D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57" y="4576337"/>
            <a:ext cx="1134104" cy="5968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Responsable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Auxiliars</a:t>
            </a:r>
          </a:p>
        </p:txBody>
      </p:sp>
      <p:sp>
        <p:nvSpPr>
          <p:cNvPr id="75" name="Proceso 55">
            <a:extLst>
              <a:ext uri="{FF2B5EF4-FFF2-40B4-BE49-F238E27FC236}">
                <a16:creationId xmlns:a16="http://schemas.microsoft.com/office/drawing/2014/main" id="{3BA0D6BA-496C-4274-89A6-3CD17A28B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189" y="3092879"/>
            <a:ext cx="1152380" cy="57807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 mèdic</a:t>
            </a:r>
          </a:p>
        </p:txBody>
      </p:sp>
      <p:sp>
        <p:nvSpPr>
          <p:cNvPr id="76" name="Proceso 44">
            <a:extLst>
              <a:ext uri="{FF2B5EF4-FFF2-40B4-BE49-F238E27FC236}">
                <a16:creationId xmlns:a16="http://schemas.microsoft.com/office/drawing/2014/main" id="{9864646D-839F-4332-9A8D-3849980F1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2855" y="300171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Podòleg </a:t>
            </a:r>
          </a:p>
        </p:txBody>
      </p:sp>
      <p:sp>
        <p:nvSpPr>
          <p:cNvPr id="78" name="Proceso 71">
            <a:extLst>
              <a:ext uri="{FF2B5EF4-FFF2-40B4-BE49-F238E27FC236}">
                <a16:creationId xmlns:a16="http://schemas.microsoft.com/office/drawing/2014/main" id="{45BDBD12-4AC9-46ED-AB8C-44EC3AC4D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0652" y="3148442"/>
            <a:ext cx="1301967" cy="679067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</a:t>
            </a:r>
          </a:p>
        </p:txBody>
      </p: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CE4343DA-8A02-43A6-9B6D-7A4A0413DCBC}"/>
              </a:ext>
            </a:extLst>
          </p:cNvPr>
          <p:cNvCxnSpPr>
            <a:cxnSpLocks/>
          </p:cNvCxnSpPr>
          <p:nvPr/>
        </p:nvCxnSpPr>
        <p:spPr>
          <a:xfrm>
            <a:off x="9912424" y="1053693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roceso 38">
            <a:extLst>
              <a:ext uri="{FF2B5EF4-FFF2-40B4-BE49-F238E27FC236}">
                <a16:creationId xmlns:a16="http://schemas.microsoft.com/office/drawing/2014/main" id="{A21EC79A-26D5-49D8-AD21-BFDC8B04E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180" y="3055075"/>
            <a:ext cx="1183366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TASOC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Proceso 71">
            <a:extLst>
              <a:ext uri="{FF2B5EF4-FFF2-40B4-BE49-F238E27FC236}">
                <a16:creationId xmlns:a16="http://schemas.microsoft.com/office/drawing/2014/main" id="{CB32CB63-069F-4952-A13C-AE822C4AA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5665" y="2263757"/>
            <a:ext cx="1365963" cy="753076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Recepció</a:t>
            </a:r>
          </a:p>
        </p:txBody>
      </p:sp>
      <p:sp>
        <p:nvSpPr>
          <p:cNvPr id="38" name="Proceso 55">
            <a:extLst>
              <a:ext uri="{FF2B5EF4-FFF2-40B4-BE49-F238E27FC236}">
                <a16:creationId xmlns:a16="http://schemas.microsoft.com/office/drawing/2014/main" id="{770C3A71-560C-45B5-8CCA-3AA17C9CF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712" y="2277829"/>
            <a:ext cx="1277090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Fisioterapeuta</a:t>
            </a:r>
          </a:p>
        </p:txBody>
      </p:sp>
      <p:sp>
        <p:nvSpPr>
          <p:cNvPr id="39" name="Proceso 43">
            <a:extLst>
              <a:ext uri="{FF2B5EF4-FFF2-40B4-BE49-F238E27FC236}">
                <a16:creationId xmlns:a16="http://schemas.microsoft.com/office/drawing/2014/main" id="{E9D1EFB7-BD4C-4AA3-A474-F00A06904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747" y="1433512"/>
            <a:ext cx="1539671" cy="6798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Àrea Funcional</a:t>
            </a:r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1B325727-53D9-4F74-A44D-7CBA624C43A6}"/>
              </a:ext>
            </a:extLst>
          </p:cNvPr>
          <p:cNvCxnSpPr>
            <a:cxnSpLocks/>
          </p:cNvCxnSpPr>
          <p:nvPr/>
        </p:nvCxnSpPr>
        <p:spPr>
          <a:xfrm>
            <a:off x="4367808" y="1053693"/>
            <a:ext cx="0" cy="28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roceso 55">
            <a:extLst>
              <a:ext uri="{FF2B5EF4-FFF2-40B4-BE49-F238E27FC236}">
                <a16:creationId xmlns:a16="http://schemas.microsoft.com/office/drawing/2014/main" id="{F62B83F7-61CF-42A5-A8A9-1DFFE75C4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021" y="3096814"/>
            <a:ext cx="1277090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Terapeuta Ocupacional</a:t>
            </a:r>
          </a:p>
        </p:txBody>
      </p: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91462D6F-2871-4EA0-9BF0-50B1B5FBBD2C}"/>
              </a:ext>
            </a:extLst>
          </p:cNvPr>
          <p:cNvCxnSpPr>
            <a:cxnSpLocks/>
            <a:endCxn id="74" idx="1"/>
          </p:cNvCxnSpPr>
          <p:nvPr/>
        </p:nvCxnSpPr>
        <p:spPr>
          <a:xfrm rot="16200000" flipH="1">
            <a:off x="-3347" y="4327034"/>
            <a:ext cx="802370" cy="2930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8A4EBDF4-094F-4A38-B1A5-DF3F6DC290F2}"/>
              </a:ext>
            </a:extLst>
          </p:cNvPr>
          <p:cNvCxnSpPr>
            <a:cxnSpLocks/>
            <a:endCxn id="75" idx="1"/>
          </p:cNvCxnSpPr>
          <p:nvPr/>
        </p:nvCxnSpPr>
        <p:spPr>
          <a:xfrm rot="16200000" flipH="1">
            <a:off x="219503" y="3061233"/>
            <a:ext cx="352502" cy="2888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6FB529E6-51A4-4F67-8DF5-2C0379C2FBD1}"/>
              </a:ext>
            </a:extLst>
          </p:cNvPr>
          <p:cNvCxnSpPr>
            <a:cxnSpLocks/>
            <a:endCxn id="58" idx="1"/>
          </p:cNvCxnSpPr>
          <p:nvPr/>
        </p:nvCxnSpPr>
        <p:spPr>
          <a:xfrm rot="16200000" flipH="1">
            <a:off x="29307" y="3627921"/>
            <a:ext cx="723068" cy="2734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o 51">
            <a:extLst>
              <a:ext uri="{FF2B5EF4-FFF2-40B4-BE49-F238E27FC236}">
                <a16:creationId xmlns:a16="http://schemas.microsoft.com/office/drawing/2014/main" id="{8D9E75F0-5D07-4C83-A776-E3A563220662}"/>
              </a:ext>
            </a:extLst>
          </p:cNvPr>
          <p:cNvGrpSpPr/>
          <p:nvPr/>
        </p:nvGrpSpPr>
        <p:grpSpPr>
          <a:xfrm>
            <a:off x="7274223" y="2880130"/>
            <a:ext cx="217375" cy="1960882"/>
            <a:chOff x="462886" y="3276609"/>
            <a:chExt cx="238792" cy="1849548"/>
          </a:xfrm>
          <a:solidFill>
            <a:schemeClr val="accent1">
              <a:lumMod val="60000"/>
              <a:lumOff val="40000"/>
            </a:schemeClr>
          </a:solidFill>
        </p:grpSpPr>
        <p:cxnSp>
          <p:nvCxnSpPr>
            <p:cNvPr id="53" name="Conector: angular 52">
              <a:extLst>
                <a:ext uri="{FF2B5EF4-FFF2-40B4-BE49-F238E27FC236}">
                  <a16:creationId xmlns:a16="http://schemas.microsoft.com/office/drawing/2014/main" id="{1DEB4149-B1DB-44E0-BC66-C22D9FA6942A}"/>
                </a:ext>
              </a:extLst>
            </p:cNvPr>
            <p:cNvCxnSpPr/>
            <p:nvPr/>
          </p:nvCxnSpPr>
          <p:spPr>
            <a:xfrm rot="16200000" flipH="1">
              <a:off x="355060" y="3386353"/>
              <a:ext cx="452529" cy="233042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: angular 55">
              <a:extLst>
                <a:ext uri="{FF2B5EF4-FFF2-40B4-BE49-F238E27FC236}">
                  <a16:creationId xmlns:a16="http://schemas.microsoft.com/office/drawing/2014/main" id="{60DAC563-B48E-4E3E-9DC9-A7C2D4158E38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7639" y="3990074"/>
              <a:ext cx="731204" cy="236875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: angular 56">
              <a:extLst>
                <a:ext uri="{FF2B5EF4-FFF2-40B4-BE49-F238E27FC236}">
                  <a16:creationId xmlns:a16="http://schemas.microsoft.com/office/drawing/2014/main" id="{17E068DD-0084-4241-8660-9FF83EC34EF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5722" y="4642117"/>
              <a:ext cx="731204" cy="236875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3288B499-4EAB-469B-9164-B0B3FF401288}"/>
              </a:ext>
            </a:extLst>
          </p:cNvPr>
          <p:cNvCxnSpPr>
            <a:cxnSpLocks/>
            <a:endCxn id="31" idx="1"/>
          </p:cNvCxnSpPr>
          <p:nvPr/>
        </p:nvCxnSpPr>
        <p:spPr>
          <a:xfrm rot="16200000" flipH="1">
            <a:off x="5176632" y="3031237"/>
            <a:ext cx="438456" cy="2306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roceso 38">
            <a:extLst>
              <a:ext uri="{FF2B5EF4-FFF2-40B4-BE49-F238E27FC236}">
                <a16:creationId xmlns:a16="http://schemas.microsoft.com/office/drawing/2014/main" id="{1BCC362B-141A-4C2B-AD9C-A44A884D7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2548" y="3784566"/>
            <a:ext cx="1183366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Educador Social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6" name="Conector: angular 45">
            <a:extLst>
              <a:ext uri="{FF2B5EF4-FFF2-40B4-BE49-F238E27FC236}">
                <a16:creationId xmlns:a16="http://schemas.microsoft.com/office/drawing/2014/main" id="{F79E20BA-D3C6-4D5D-8C5E-76E3EC2C2163}"/>
              </a:ext>
            </a:extLst>
          </p:cNvPr>
          <p:cNvCxnSpPr>
            <a:cxnSpLocks/>
            <a:endCxn id="44" idx="1"/>
          </p:cNvCxnSpPr>
          <p:nvPr/>
        </p:nvCxnSpPr>
        <p:spPr>
          <a:xfrm rot="16200000" flipH="1">
            <a:off x="5006040" y="3558768"/>
            <a:ext cx="811006" cy="26201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roceso 55">
            <a:extLst>
              <a:ext uri="{FF2B5EF4-FFF2-40B4-BE49-F238E27FC236}">
                <a16:creationId xmlns:a16="http://schemas.microsoft.com/office/drawing/2014/main" id="{7B14BF54-0866-43D1-995D-51F8FD4D7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60" y="3804639"/>
            <a:ext cx="1177638" cy="643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Infermeria</a:t>
            </a:r>
          </a:p>
        </p:txBody>
      </p:sp>
      <p:sp>
        <p:nvSpPr>
          <p:cNvPr id="59" name="Proceso 55">
            <a:extLst>
              <a:ext uri="{FF2B5EF4-FFF2-40B4-BE49-F238E27FC236}">
                <a16:creationId xmlns:a16="http://schemas.microsoft.com/office/drawing/2014/main" id="{47A6A4A4-BA06-4D9C-A2C2-1C83939AE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997" y="5301768"/>
            <a:ext cx="1134104" cy="5968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Auxiliars</a:t>
            </a:r>
          </a:p>
        </p:txBody>
      </p:sp>
      <p:sp>
        <p:nvSpPr>
          <p:cNvPr id="72" name="Proceso 53">
            <a:extLst>
              <a:ext uri="{FF2B5EF4-FFF2-40B4-BE49-F238E27FC236}">
                <a16:creationId xmlns:a16="http://schemas.microsoft.com/office/drawing/2014/main" id="{085410D2-DADB-4372-99F9-F1DA1EFDE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5575" y="1391462"/>
            <a:ext cx="1500306" cy="741394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Altres</a:t>
            </a:r>
          </a:p>
        </p:txBody>
      </p: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C153EF74-74BE-4FF7-B915-D25BABF21733}"/>
              </a:ext>
            </a:extLst>
          </p:cNvPr>
          <p:cNvCxnSpPr>
            <a:cxnSpLocks/>
          </p:cNvCxnSpPr>
          <p:nvPr/>
        </p:nvCxnSpPr>
        <p:spPr>
          <a:xfrm>
            <a:off x="11712624" y="1047232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roceso 44">
            <a:extLst>
              <a:ext uri="{FF2B5EF4-FFF2-40B4-BE49-F238E27FC236}">
                <a16:creationId xmlns:a16="http://schemas.microsoft.com/office/drawing/2014/main" id="{6FBA7CC0-6D72-4FBC-BD9E-4C820976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2855" y="383767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Tècnic de Farmàcia </a:t>
            </a:r>
          </a:p>
        </p:txBody>
      </p:sp>
      <p:sp>
        <p:nvSpPr>
          <p:cNvPr id="62" name="Proceso 44">
            <a:extLst>
              <a:ext uri="{FF2B5EF4-FFF2-40B4-BE49-F238E27FC236}">
                <a16:creationId xmlns:a16="http://schemas.microsoft.com/office/drawing/2014/main" id="{9DE0489F-11D5-4893-AC2F-1545137AC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541" y="467363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Nutricionista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27083"/>
      </p:ext>
    </p:extLst>
  </p:cSld>
  <p:clrMapOvr>
    <a:masterClrMapping/>
  </p:clrMapOvr>
  <p:transition spd="slow">
    <p:strips dir="r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heme/theme1.xml><?xml version="1.0" encoding="utf-8"?>
<a:theme xmlns:a="http://schemas.openxmlformats.org/drawingml/2006/main" name="Bleu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iolet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EME COLISEE2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 COLISEE2" id="{74F00780-742E-47A7-96B3-101752F96EE5}" vid="{BFEF28B7-39E0-4A77-8399-6B7A0FA12230}"/>
    </a:ext>
  </a:extLst>
</a:theme>
</file>

<file path=ppt/theme/theme4.xml><?xml version="1.0" encoding="utf-8"?>
<a:theme xmlns:a="http://schemas.openxmlformats.org/drawingml/2006/main" name="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5.xml><?xml version="1.0" encoding="utf-8"?>
<a:theme xmlns:a="http://schemas.openxmlformats.org/drawingml/2006/main" name="1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6.xml><?xml version="1.0" encoding="utf-8"?>
<a:theme xmlns:a="http://schemas.openxmlformats.org/drawingml/2006/main" name="1_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7.xml><?xml version="1.0" encoding="utf-8"?>
<a:theme xmlns:a="http://schemas.openxmlformats.org/drawingml/2006/main" name="2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10310</TotalTime>
  <Words>68</Words>
  <Application>Microsoft Office PowerPoint</Application>
  <PresentationFormat>Panorámica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2</vt:i4>
      </vt:variant>
    </vt:vector>
  </HeadingPairs>
  <TitlesOfParts>
    <vt:vector size="16" baseType="lpstr">
      <vt:lpstr>Arial</vt:lpstr>
      <vt:lpstr>Calibri</vt:lpstr>
      <vt:lpstr>Century Gothic</vt:lpstr>
      <vt:lpstr>Times</vt:lpstr>
      <vt:lpstr>Times New Roman</vt:lpstr>
      <vt:lpstr>Verdana</vt:lpstr>
      <vt:lpstr>Wingdings</vt:lpstr>
      <vt:lpstr>Bleu</vt:lpstr>
      <vt:lpstr>Violet</vt:lpstr>
      <vt:lpstr>THEME COLISEE2</vt:lpstr>
      <vt:lpstr>ThèmeColisee</vt:lpstr>
      <vt:lpstr>1_Thèmecouleurcolisee</vt:lpstr>
      <vt:lpstr>1_ThèmeColisee</vt:lpstr>
      <vt:lpstr>2_Thèmecouleurcolisee</vt:lpstr>
      <vt:lpstr>OrganiGRAMA centre 2022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</dc:creator>
  <cp:lastModifiedBy>Elisa Moran Barroso</cp:lastModifiedBy>
  <cp:revision>278</cp:revision>
  <cp:lastPrinted>2017-03-09T18:25:10Z</cp:lastPrinted>
  <dcterms:created xsi:type="dcterms:W3CDTF">2015-04-10T17:23:35Z</dcterms:created>
  <dcterms:modified xsi:type="dcterms:W3CDTF">2022-04-05T10:14:14Z</dcterms:modified>
</cp:coreProperties>
</file>