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39" r:id="rId5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63"/>
    <a:srgbClr val="DCD8D6"/>
    <a:srgbClr val="79D0C4"/>
    <a:srgbClr val="CFB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44" y="52"/>
      </p:cViewPr>
      <p:guideLst>
        <p:guide pos="2880"/>
        <p:guide orient="horz" pos="216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910AD-FEED-4866-8EFB-B9831DD9EAE8}" type="datetimeFigureOut">
              <a:rPr lang="es-ES" smtClean="0"/>
              <a:pPr/>
              <a:t>28/11/2022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62B40-EEF2-4D39-BE68-DEF24E8F04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78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16200" y="1457325"/>
            <a:ext cx="5842000" cy="1175147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s-ES" dirty="0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16200" y="2701528"/>
            <a:ext cx="5384800" cy="105727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Subtítulo</a:t>
            </a:r>
            <a:endParaRPr lang="en-US" dirty="0"/>
          </a:p>
        </p:txBody>
      </p:sp>
      <p:pic>
        <p:nvPicPr>
          <p:cNvPr id="7" name="Imagen 6" descr="Sin título.png">
            <a:extLst>
              <a:ext uri="{FF2B5EF4-FFF2-40B4-BE49-F238E27FC236}">
                <a16:creationId xmlns:a16="http://schemas.microsoft.com/office/drawing/2014/main" id="{F81DE8CD-EF30-4159-8B35-9B96F4F345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1" r="24664"/>
          <a:stretch/>
        </p:blipFill>
        <p:spPr>
          <a:xfrm>
            <a:off x="395289" y="330994"/>
            <a:ext cx="1533766" cy="4326431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8EE9444-D8AF-4918-A704-08646C924AB6}"/>
              </a:ext>
            </a:extLst>
          </p:cNvPr>
          <p:cNvSpPr/>
          <p:nvPr userDrawn="1"/>
        </p:nvSpPr>
        <p:spPr>
          <a:xfrm>
            <a:off x="2324101" y="330994"/>
            <a:ext cx="6424611" cy="3898106"/>
          </a:xfrm>
          <a:prstGeom prst="rect">
            <a:avLst/>
          </a:prstGeom>
          <a:noFill/>
          <a:ln w="19050" cmpd="sng">
            <a:solidFill>
              <a:srgbClr val="00736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1D14BE8-F3D8-4DC0-92B9-BD7F7BE84D93}"/>
              </a:ext>
            </a:extLst>
          </p:cNvPr>
          <p:cNvGrpSpPr/>
          <p:nvPr userDrawn="1"/>
        </p:nvGrpSpPr>
        <p:grpSpPr>
          <a:xfrm>
            <a:off x="2329296" y="4357866"/>
            <a:ext cx="6419416" cy="297000"/>
            <a:chOff x="4023591" y="10591800"/>
            <a:chExt cx="11343409" cy="68580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2844497E-A947-47D9-BC42-D7012C28ADDF}"/>
                </a:ext>
              </a:extLst>
            </p:cNvPr>
            <p:cNvSpPr/>
            <p:nvPr userDrawn="1"/>
          </p:nvSpPr>
          <p:spPr>
            <a:xfrm>
              <a:off x="4023591" y="10591800"/>
              <a:ext cx="8219210" cy="685800"/>
            </a:xfrm>
            <a:prstGeom prst="rect">
              <a:avLst/>
            </a:prstGeom>
            <a:solidFill>
              <a:srgbClr val="007363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460B0F00-4A36-4542-9D90-DF6CCB9FA693}"/>
                </a:ext>
              </a:extLst>
            </p:cNvPr>
            <p:cNvSpPr/>
            <p:nvPr userDrawn="1"/>
          </p:nvSpPr>
          <p:spPr>
            <a:xfrm>
              <a:off x="12623800" y="10591800"/>
              <a:ext cx="2743200" cy="685800"/>
            </a:xfrm>
            <a:prstGeom prst="rect">
              <a:avLst/>
            </a:prstGeom>
            <a:solidFill>
              <a:srgbClr val="EC7A08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</p:grp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EDB3ACFA-E8CF-4857-8B36-6A8AD40917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76500" y="4358729"/>
            <a:ext cx="4504178" cy="295275"/>
          </a:xfrm>
        </p:spPr>
        <p:txBody>
          <a:bodyPr tIns="0" bIns="0" anchor="ctr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s-ES" dirty="0"/>
              <a:t>Nombre del departamento</a:t>
            </a:r>
          </a:p>
        </p:txBody>
      </p:sp>
      <p:sp>
        <p:nvSpPr>
          <p:cNvPr id="14" name="Marcador de texto 12">
            <a:extLst>
              <a:ext uri="{FF2B5EF4-FFF2-40B4-BE49-F238E27FC236}">
                <a16:creationId xmlns:a16="http://schemas.microsoft.com/office/drawing/2014/main" id="{BAEFB802-DCCB-4855-A6DE-3CD4DED8A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96291" y="4358729"/>
            <a:ext cx="1552422" cy="295275"/>
          </a:xfrm>
        </p:spPr>
        <p:txBody>
          <a:bodyPr tIns="0" bIns="0" anchor="ctr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s-ES" dirty="0"/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53051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6250" y="320279"/>
            <a:ext cx="6787192" cy="496490"/>
          </a:xfrm>
        </p:spPr>
        <p:txBody>
          <a:bodyPr lIns="72000" rIns="72000" anchor="ctr"/>
          <a:lstStyle>
            <a:lvl1pPr>
              <a:defRPr sz="1800"/>
            </a:lvl1pPr>
          </a:lstStyle>
          <a:p>
            <a:r>
              <a:rPr lang="es-ES" dirty="0"/>
              <a:t>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62303"/>
            <a:ext cx="8342312" cy="327167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2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texto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62303"/>
            <a:ext cx="3967162" cy="327167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A205D49-1830-4340-982A-22137747091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81549" y="1162294"/>
            <a:ext cx="3967200" cy="3271829"/>
          </a:xfrm>
        </p:spPr>
        <p:txBody>
          <a:bodyPr anchor="ctr">
            <a:normAutofit/>
          </a:bodyPr>
          <a:lstStyle>
            <a:lvl1pPr algn="ctr">
              <a:defRPr sz="1400" b="1"/>
            </a:lvl1pPr>
          </a:lstStyle>
          <a:p>
            <a:r>
              <a:rPr lang="es-ES" dirty="0"/>
              <a:t>Imagen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924976-83B9-4518-9A66-4B2C1C05E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320279"/>
            <a:ext cx="6787192" cy="496490"/>
          </a:xfrm>
        </p:spPr>
        <p:txBody>
          <a:bodyPr lIns="72000" rIns="72000" anchor="ctr"/>
          <a:lstStyle>
            <a:lvl1pPr>
              <a:defRPr sz="1800"/>
            </a:lvl1pPr>
          </a:lstStyle>
          <a:p>
            <a:r>
              <a:rPr lang="es-ES" dirty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4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+ texto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A205D49-1830-4340-982A-22137747091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81549" y="1162294"/>
            <a:ext cx="3967200" cy="3271829"/>
          </a:xfrm>
        </p:spPr>
        <p:txBody>
          <a:bodyPr anchor="ctr">
            <a:normAutofit/>
          </a:bodyPr>
          <a:lstStyle>
            <a:lvl1pPr algn="ctr">
              <a:defRPr sz="1400" b="1"/>
            </a:lvl1pPr>
          </a:lstStyle>
          <a:p>
            <a:r>
              <a:rPr lang="es-ES" dirty="0"/>
              <a:t>Imagen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924976-83B9-4518-9A66-4B2C1C05E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320279"/>
            <a:ext cx="6787192" cy="496490"/>
          </a:xfrm>
        </p:spPr>
        <p:txBody>
          <a:bodyPr lIns="72000" rIns="72000" anchor="ctr"/>
          <a:lstStyle>
            <a:lvl1pPr>
              <a:defRPr sz="1800"/>
            </a:lvl1pPr>
          </a:lstStyle>
          <a:p>
            <a:r>
              <a:rPr lang="es-ES" dirty="0"/>
              <a:t>Título</a:t>
            </a:r>
            <a:endParaRPr lang="en-US" dirty="0"/>
          </a:p>
        </p:txBody>
      </p:sp>
      <p:sp>
        <p:nvSpPr>
          <p:cNvPr id="6" name="Marcador de posición de imagen 4">
            <a:extLst>
              <a:ext uri="{FF2B5EF4-FFF2-40B4-BE49-F238E27FC236}">
                <a16:creationId xmlns:a16="http://schemas.microsoft.com/office/drawing/2014/main" id="{030F13C8-75D1-4E74-8BCB-C484A98F282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95288" y="1162294"/>
            <a:ext cx="3967200" cy="3271829"/>
          </a:xfrm>
        </p:spPr>
        <p:txBody>
          <a:bodyPr anchor="ctr">
            <a:normAutofit/>
          </a:bodyPr>
          <a:lstStyle>
            <a:lvl1pPr algn="ctr">
              <a:defRPr sz="1400" b="1"/>
            </a:lvl1pPr>
          </a:lstStyle>
          <a:p>
            <a:r>
              <a:rPr lang="es-ES" dirty="0"/>
              <a:t>Imagen</a:t>
            </a:r>
          </a:p>
        </p:txBody>
      </p:sp>
    </p:spTree>
    <p:extLst>
      <p:ext uri="{BB962C8B-B14F-4D97-AF65-F5344CB8AC3E}">
        <p14:creationId xmlns:p14="http://schemas.microsoft.com/office/powerpoint/2010/main" val="192122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+ texto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8A205D49-1830-4340-982A-22137747091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5289" y="1162294"/>
            <a:ext cx="8353461" cy="3271829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es-ES" dirty="0"/>
              <a:t>Imagen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EB6E3E4-AC33-4A15-968A-0C08EBF07B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250" y="320279"/>
            <a:ext cx="6787192" cy="496490"/>
          </a:xfrm>
        </p:spPr>
        <p:txBody>
          <a:bodyPr lIns="72000" rIns="72000" anchor="ctr"/>
          <a:lstStyle>
            <a:lvl1pPr>
              <a:defRPr sz="1800"/>
            </a:lvl1pPr>
          </a:lstStyle>
          <a:p>
            <a:r>
              <a:rPr lang="es-ES" dirty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4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exo o cap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288" y="324362"/>
            <a:ext cx="8353425" cy="557381"/>
          </a:xfrm>
        </p:spPr>
        <p:txBody>
          <a:bodyPr anchor="ctr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Anexo</a:t>
            </a:r>
            <a:endParaRPr lang="en-US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033EA4D-EA08-46BD-9F44-3ACE9C37E564}"/>
              </a:ext>
            </a:extLst>
          </p:cNvPr>
          <p:cNvCxnSpPr/>
          <p:nvPr userDrawn="1"/>
        </p:nvCxnSpPr>
        <p:spPr>
          <a:xfrm>
            <a:off x="395289" y="892630"/>
            <a:ext cx="8353425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>
            <a:extLst>
              <a:ext uri="{FF2B5EF4-FFF2-40B4-BE49-F238E27FC236}">
                <a16:creationId xmlns:a16="http://schemas.microsoft.com/office/drawing/2014/main" id="{2F86A43D-F65F-4936-9A2F-4F2282F302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877" y="504640"/>
            <a:ext cx="951370" cy="21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01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1E46594-5D05-4BB5-9939-FCBD5869063B}"/>
              </a:ext>
            </a:extLst>
          </p:cNvPr>
          <p:cNvGrpSpPr/>
          <p:nvPr userDrawn="1"/>
        </p:nvGrpSpPr>
        <p:grpSpPr>
          <a:xfrm>
            <a:off x="67735" y="38100"/>
            <a:ext cx="9008533" cy="5067300"/>
            <a:chOff x="0" y="0"/>
            <a:chExt cx="9144000" cy="6858000"/>
          </a:xfrm>
        </p:grpSpPr>
        <p:pic>
          <p:nvPicPr>
            <p:cNvPr id="7" name="Imagen 6" descr="5 ppt-ok-06.png">
              <a:extLst>
                <a:ext uri="{FF2B5EF4-FFF2-40B4-BE49-F238E27FC236}">
                  <a16:creationId xmlns:a16="http://schemas.microsoft.com/office/drawing/2014/main" id="{CF151B1F-3141-4809-AC63-DF5E6DABE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8D1ACF6-7BAB-4334-B5CC-B099FB5BEC82}"/>
                </a:ext>
              </a:extLst>
            </p:cNvPr>
            <p:cNvSpPr/>
            <p:nvPr userDrawn="1"/>
          </p:nvSpPr>
          <p:spPr>
            <a:xfrm>
              <a:off x="2178169" y="2276475"/>
              <a:ext cx="4787661" cy="2139351"/>
            </a:xfrm>
            <a:prstGeom prst="rect">
              <a:avLst/>
            </a:prstGeom>
            <a:solidFill>
              <a:srgbClr val="DCD8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9E67E83F-1799-4800-912C-C52BA049D4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814" y="2038812"/>
            <a:ext cx="2505110" cy="63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6400" y="320280"/>
            <a:ext cx="6911155" cy="507172"/>
          </a:xfrm>
          <a:prstGeom prst="rect">
            <a:avLst/>
          </a:prstGeom>
        </p:spPr>
        <p:txBody>
          <a:bodyPr vert="horz" lIns="72000" tIns="0" rIns="91440" bIns="0" rtlCol="0" anchor="ctr">
            <a:noAutofit/>
          </a:bodyPr>
          <a:lstStyle/>
          <a:p>
            <a:r>
              <a:rPr lang="es-ES" dirty="0"/>
              <a:t>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140619"/>
            <a:ext cx="8342312" cy="329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C968A64-8528-4493-94A0-A81AE744CF7E}"/>
              </a:ext>
            </a:extLst>
          </p:cNvPr>
          <p:cNvSpPr txBox="1"/>
          <p:nvPr userDrawn="1"/>
        </p:nvSpPr>
        <p:spPr>
          <a:xfrm>
            <a:off x="8287091" y="4861833"/>
            <a:ext cx="461623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E8AD2E3B-A4E6-4DCC-8666-E750BC89C293}" type="slidenum">
              <a:rPr lang="es-ES" sz="1100" smtClean="0">
                <a:solidFill>
                  <a:schemeClr val="accent2"/>
                </a:solidFill>
              </a:rPr>
              <a:pPr algn="r"/>
              <a:t>‹Nº›</a:t>
            </a:fld>
            <a:endParaRPr lang="es-ES" sz="1100" dirty="0">
              <a:solidFill>
                <a:schemeClr val="accent2"/>
              </a:solidFill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6E40711-FE36-4DD0-8773-ADDD91A6147B}"/>
              </a:ext>
            </a:extLst>
          </p:cNvPr>
          <p:cNvCxnSpPr/>
          <p:nvPr userDrawn="1"/>
        </p:nvCxnSpPr>
        <p:spPr>
          <a:xfrm>
            <a:off x="395289" y="4747141"/>
            <a:ext cx="835342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A28D96D2-6DA0-4189-B957-77BF7D054DBC}"/>
              </a:ext>
            </a:extLst>
          </p:cNvPr>
          <p:cNvGrpSpPr/>
          <p:nvPr userDrawn="1"/>
        </p:nvGrpSpPr>
        <p:grpSpPr>
          <a:xfrm>
            <a:off x="395289" y="320280"/>
            <a:ext cx="8353425" cy="507172"/>
            <a:chOff x="395288" y="427039"/>
            <a:chExt cx="14478000" cy="1172027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2783D377-8BC9-406A-98D7-4DD944F85F22}"/>
                </a:ext>
              </a:extLst>
            </p:cNvPr>
            <p:cNvSpPr/>
            <p:nvPr userDrawn="1"/>
          </p:nvSpPr>
          <p:spPr>
            <a:xfrm>
              <a:off x="395288" y="427039"/>
              <a:ext cx="14478000" cy="1172027"/>
            </a:xfrm>
            <a:prstGeom prst="rect">
              <a:avLst/>
            </a:prstGeom>
            <a:noFill/>
            <a:ln w="12700" cmpd="sng">
              <a:solidFill>
                <a:srgbClr val="00736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3533C99B-9EC1-44AE-AAFE-7BD14601C22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432295" y="427039"/>
              <a:ext cx="0" cy="1172027"/>
            </a:xfrm>
            <a:prstGeom prst="line">
              <a:avLst/>
            </a:prstGeom>
            <a:ln w="12700" cmpd="sng">
              <a:solidFill>
                <a:srgbClr val="00736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Imagen 20">
            <a:extLst>
              <a:ext uri="{FF2B5EF4-FFF2-40B4-BE49-F238E27FC236}">
                <a16:creationId xmlns:a16="http://schemas.microsoft.com/office/drawing/2014/main" id="{9F4155CE-20E9-415E-A9A9-B6F85EFD2CE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75" y="465544"/>
            <a:ext cx="1044000" cy="26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6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1" r:id="rId4"/>
    <p:sldLayoutId id="2147483670" r:id="rId5"/>
    <p:sldLayoutId id="2147483663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Tx/>
        <a:buBlip>
          <a:blip r:embed="rId10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26035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276225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orbel" panose="020B0503020204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68400" indent="-2667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58" userDrawn="1">
          <p15:clr>
            <a:srgbClr val="F26B43"/>
          </p15:clr>
        </p15:guide>
        <p15:guide id="2" pos="5511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orient="horz" pos="255" userDrawn="1">
          <p15:clr>
            <a:srgbClr val="F26B43"/>
          </p15:clr>
        </p15:guide>
        <p15:guide id="7" pos="2903" userDrawn="1">
          <p15:clr>
            <a:srgbClr val="F26B43"/>
          </p15:clr>
        </p15:guide>
        <p15:guide id="8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dirty="0" smtClean="0"/>
              <a:t>ALAMEDA</a:t>
            </a:r>
            <a:endParaRPr lang="es-ES" b="0" dirty="0"/>
          </a:p>
        </p:txBody>
      </p:sp>
      <p:grpSp>
        <p:nvGrpSpPr>
          <p:cNvPr id="9" name="Grupo 8"/>
          <p:cNvGrpSpPr/>
          <p:nvPr/>
        </p:nvGrpSpPr>
        <p:grpSpPr>
          <a:xfrm>
            <a:off x="3190053" y="974979"/>
            <a:ext cx="2189255" cy="582890"/>
            <a:chOff x="2626527" y="103"/>
            <a:chExt cx="955944" cy="477972"/>
          </a:xfrm>
        </p:grpSpPr>
        <p:sp>
          <p:nvSpPr>
            <p:cNvPr id="22" name="Rectángulo 21"/>
            <p:cNvSpPr/>
            <p:nvPr/>
          </p:nvSpPr>
          <p:spPr>
            <a:xfrm>
              <a:off x="2626527" y="103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uadroTexto 22"/>
            <p:cNvSpPr txBox="1"/>
            <p:nvPr/>
          </p:nvSpPr>
          <p:spPr>
            <a:xfrm>
              <a:off x="2626527" y="10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900" b="1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00" b="1" kern="1200" dirty="0" smtClean="0">
                  <a:solidFill>
                    <a:srgbClr val="007363"/>
                  </a:solidFill>
                </a:rPr>
                <a:t>Dirección Centro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00" dirty="0" smtClean="0">
                  <a:solidFill>
                    <a:srgbClr val="007363"/>
                  </a:solidFill>
                </a:rPr>
                <a:t>Paz Campos</a:t>
              </a:r>
              <a:endParaRPr lang="es-ES" sz="9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9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207255" y="1933861"/>
            <a:ext cx="1180343" cy="539186"/>
            <a:chOff x="891487" y="678824"/>
            <a:chExt cx="955944" cy="477972"/>
          </a:xfrm>
        </p:grpSpPr>
        <p:sp>
          <p:nvSpPr>
            <p:cNvPr id="20" name="Rectángulo 19"/>
            <p:cNvSpPr/>
            <p:nvPr/>
          </p:nvSpPr>
          <p:spPr>
            <a:xfrm>
              <a:off x="891487" y="678824"/>
              <a:ext cx="955944" cy="471628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uadroTexto 20"/>
            <p:cNvSpPr txBox="1"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kern="1200" dirty="0" smtClean="0">
                  <a:solidFill>
                    <a:srgbClr val="007363"/>
                  </a:solidFill>
                </a:rPr>
                <a:t>Responsable Atención al Cliente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kern="1200" dirty="0" smtClean="0">
                  <a:solidFill>
                    <a:schemeClr val="tx1"/>
                  </a:solidFill>
                </a:rPr>
                <a:t>Susi Martínez</a:t>
              </a:r>
              <a:endParaRPr lang="es-ES" sz="7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3764793" y="1921124"/>
            <a:ext cx="1180343" cy="558586"/>
            <a:chOff x="2048180" y="678824"/>
            <a:chExt cx="955944" cy="477972"/>
          </a:xfrm>
        </p:grpSpPr>
        <p:sp>
          <p:nvSpPr>
            <p:cNvPr id="18" name="Rectángulo 17"/>
            <p:cNvSpPr/>
            <p:nvPr/>
          </p:nvSpPr>
          <p:spPr>
            <a:xfrm>
              <a:off x="2048180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uadroTexto 18"/>
            <p:cNvSpPr txBox="1"/>
            <p:nvPr/>
          </p:nvSpPr>
          <p:spPr>
            <a:xfrm>
              <a:off x="2048180" y="678824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kern="1200" dirty="0" smtClean="0">
                  <a:solidFill>
                    <a:srgbClr val="007363"/>
                  </a:solidFill>
                </a:rPr>
                <a:t>Responsable Asistencial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dirty="0" smtClean="0">
                  <a:solidFill>
                    <a:schemeClr val="tx1"/>
                  </a:solidFill>
                </a:rPr>
                <a:t>Sandra Guirao</a:t>
              </a:r>
              <a:endParaRPr lang="es-ES" sz="700" b="1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514399" y="1933861"/>
            <a:ext cx="1180343" cy="539186"/>
            <a:chOff x="3204874" y="678824"/>
            <a:chExt cx="955944" cy="477972"/>
          </a:xfrm>
        </p:grpSpPr>
        <p:sp>
          <p:nvSpPr>
            <p:cNvPr id="16" name="Rectángulo 15"/>
            <p:cNvSpPr/>
            <p:nvPr/>
          </p:nvSpPr>
          <p:spPr>
            <a:xfrm>
              <a:off x="3204874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uadroTexto 16"/>
            <p:cNvSpPr txBox="1"/>
            <p:nvPr/>
          </p:nvSpPr>
          <p:spPr>
            <a:xfrm>
              <a:off x="3204874" y="678824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dirty="0">
                  <a:solidFill>
                    <a:srgbClr val="007363"/>
                  </a:solidFill>
                </a:rPr>
                <a:t>Mantenimiento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dirty="0" smtClean="0">
                  <a:solidFill>
                    <a:schemeClr val="tx1"/>
                  </a:solidFill>
                </a:rPr>
                <a:t>Jose Antonio Navarro</a:t>
              </a:r>
              <a:endParaRPr lang="es-ES" sz="700" b="1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947706" y="1933861"/>
            <a:ext cx="1180343" cy="556698"/>
            <a:chOff x="4361567" y="678824"/>
            <a:chExt cx="955944" cy="477972"/>
          </a:xfrm>
        </p:grpSpPr>
        <p:sp>
          <p:nvSpPr>
            <p:cNvPr id="14" name="Rectángulo 13"/>
            <p:cNvSpPr/>
            <p:nvPr/>
          </p:nvSpPr>
          <p:spPr>
            <a:xfrm>
              <a:off x="436156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4361567" y="678824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b="1" dirty="0">
                  <a:solidFill>
                    <a:srgbClr val="007363"/>
                  </a:solidFill>
                </a:rPr>
                <a:t>Responsable Servicios </a:t>
              </a:r>
              <a:r>
                <a:rPr lang="es-ES" sz="700" b="1" dirty="0" smtClean="0">
                  <a:solidFill>
                    <a:srgbClr val="007363"/>
                  </a:solidFill>
                </a:rPr>
                <a:t>Generales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Conector angular 24"/>
          <p:cNvCxnSpPr/>
          <p:nvPr/>
        </p:nvCxnSpPr>
        <p:spPr>
          <a:xfrm flipV="1">
            <a:off x="4194063" y="1738610"/>
            <a:ext cx="3364529" cy="1"/>
          </a:xfrm>
          <a:prstGeom prst="bentConnector3">
            <a:avLst>
              <a:gd name="adj1" fmla="val 50000"/>
            </a:avLst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30" name="Conector recto 29"/>
          <p:cNvCxnSpPr>
            <a:stCxn id="17" idx="0"/>
            <a:endCxn id="17" idx="0"/>
          </p:cNvCxnSpPr>
          <p:nvPr/>
        </p:nvCxnSpPr>
        <p:spPr>
          <a:xfrm>
            <a:off x="6104571" y="19338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23" idx="2"/>
            <a:endCxn id="21" idx="0"/>
          </p:cNvCxnSpPr>
          <p:nvPr/>
        </p:nvCxnSpPr>
        <p:spPr>
          <a:xfrm rot="5400000">
            <a:off x="2353058" y="2238"/>
            <a:ext cx="375992" cy="3487254"/>
          </a:xfrm>
          <a:prstGeom prst="bentConnector3">
            <a:avLst>
              <a:gd name="adj1" fmla="val 50000"/>
            </a:avLst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grpSp>
        <p:nvGrpSpPr>
          <p:cNvPr id="66" name="Grupo 65"/>
          <p:cNvGrpSpPr/>
          <p:nvPr/>
        </p:nvGrpSpPr>
        <p:grpSpPr>
          <a:xfrm>
            <a:off x="4466918" y="2641485"/>
            <a:ext cx="1425388" cy="534834"/>
            <a:chOff x="891487" y="678823"/>
            <a:chExt cx="955944" cy="477973"/>
          </a:xfrm>
        </p:grpSpPr>
        <p:sp>
          <p:nvSpPr>
            <p:cNvPr id="67" name="Rectángulo 66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CuadroTexto 67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kern="1200" dirty="0" smtClean="0">
                  <a:solidFill>
                    <a:srgbClr val="007363"/>
                  </a:solidFill>
                </a:rPr>
                <a:t>Médico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Julián García 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Juanjo Gomáriz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cxnSp>
        <p:nvCxnSpPr>
          <p:cNvPr id="70" name="Conector recto 69"/>
          <p:cNvCxnSpPr>
            <a:stCxn id="19" idx="2"/>
          </p:cNvCxnSpPr>
          <p:nvPr/>
        </p:nvCxnSpPr>
        <p:spPr>
          <a:xfrm>
            <a:off x="4354965" y="2479710"/>
            <a:ext cx="26452" cy="2131629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grpSp>
        <p:nvGrpSpPr>
          <p:cNvPr id="72" name="Grupo 71"/>
          <p:cNvGrpSpPr/>
          <p:nvPr/>
        </p:nvGrpSpPr>
        <p:grpSpPr>
          <a:xfrm>
            <a:off x="1453761" y="1938353"/>
            <a:ext cx="1157766" cy="534694"/>
            <a:chOff x="299830" y="-791336"/>
            <a:chExt cx="1066068" cy="740542"/>
          </a:xfrm>
        </p:grpSpPr>
        <p:sp>
          <p:nvSpPr>
            <p:cNvPr id="73" name="Rectángulo 72"/>
            <p:cNvSpPr/>
            <p:nvPr/>
          </p:nvSpPr>
          <p:spPr>
            <a:xfrm>
              <a:off x="299830" y="-791336"/>
              <a:ext cx="1066068" cy="74054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CuadroTexto 73"/>
            <p:cNvSpPr txBox="1"/>
            <p:nvPr/>
          </p:nvSpPr>
          <p:spPr>
            <a:xfrm>
              <a:off x="369998" y="-653896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kern="1200" dirty="0" smtClean="0">
                  <a:solidFill>
                    <a:srgbClr val="007363"/>
                  </a:solidFill>
                </a:rPr>
                <a:t>Trabajador Social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Mª José Ibarra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4451468" y="3259249"/>
            <a:ext cx="1234330" cy="396268"/>
            <a:chOff x="891487" y="678823"/>
            <a:chExt cx="955944" cy="477973"/>
          </a:xfrm>
        </p:grpSpPr>
        <p:sp>
          <p:nvSpPr>
            <p:cNvPr id="76" name="Rectángulo 75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CuadroTexto 76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kern="1200" dirty="0" smtClean="0">
                  <a:solidFill>
                    <a:srgbClr val="007363"/>
                  </a:solidFill>
                </a:rPr>
                <a:t>Dues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3009167" y="3259525"/>
            <a:ext cx="1234330" cy="396268"/>
            <a:chOff x="891487" y="678823"/>
            <a:chExt cx="955944" cy="477973"/>
          </a:xfrm>
        </p:grpSpPr>
        <p:sp>
          <p:nvSpPr>
            <p:cNvPr id="79" name="Rectángulo 78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CuadroTexto 79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kern="1200" dirty="0" smtClean="0">
                  <a:solidFill>
                    <a:srgbClr val="007363"/>
                  </a:solidFill>
                </a:rPr>
                <a:t>Animador Sociocultural </a:t>
              </a:r>
              <a:r>
                <a:rPr lang="es-ES" sz="700" dirty="0" smtClean="0">
                  <a:solidFill>
                    <a:schemeClr val="tx1"/>
                  </a:solidFill>
                </a:rPr>
                <a:t>Josefina Martínez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srgbClr val="007363"/>
                  </a:solidFill>
                </a:rPr>
                <a:t>TASOC</a:t>
              </a:r>
              <a:r>
                <a:rPr lang="es-ES" sz="700" dirty="0" smtClean="0">
                  <a:solidFill>
                    <a:schemeClr val="tx1"/>
                  </a:solidFill>
                </a:rPr>
                <a:t> Pilar Elvira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1" name="Grupo 80"/>
          <p:cNvGrpSpPr/>
          <p:nvPr/>
        </p:nvGrpSpPr>
        <p:grpSpPr>
          <a:xfrm>
            <a:off x="4451468" y="3781298"/>
            <a:ext cx="1234330" cy="396268"/>
            <a:chOff x="891487" y="678823"/>
            <a:chExt cx="955944" cy="477973"/>
          </a:xfrm>
        </p:grpSpPr>
        <p:sp>
          <p:nvSpPr>
            <p:cNvPr id="82" name="Rectángulo 81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CuadroTexto 82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rgbClr val="007363"/>
                  </a:solidFill>
                </a:rPr>
                <a:t>Supervisor/</a:t>
              </a:r>
              <a:r>
                <a:rPr lang="es-ES" sz="700" dirty="0" err="1" smtClean="0">
                  <a:solidFill>
                    <a:srgbClr val="007363"/>
                  </a:solidFill>
                </a:rPr>
                <a:t>Geros</a:t>
              </a: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Verónica García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3049870" y="4249142"/>
            <a:ext cx="1238932" cy="399814"/>
            <a:chOff x="891487" y="674546"/>
            <a:chExt cx="959508" cy="482250"/>
          </a:xfrm>
        </p:grpSpPr>
        <p:sp>
          <p:nvSpPr>
            <p:cNvPr id="88" name="Rectángulo 87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9" name="CuadroTexto 88"/>
            <p:cNvSpPr txBox="1"/>
            <p:nvPr/>
          </p:nvSpPr>
          <p:spPr>
            <a:xfrm>
              <a:off x="895051" y="674546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kern="1200" dirty="0" smtClean="0">
                  <a:solidFill>
                    <a:srgbClr val="007363"/>
                  </a:solidFill>
                </a:rPr>
                <a:t>Fisioterapia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Maria Dolores Guillén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cxnSp>
        <p:nvCxnSpPr>
          <p:cNvPr id="93" name="Conector recto 92"/>
          <p:cNvCxnSpPr/>
          <p:nvPr/>
        </p:nvCxnSpPr>
        <p:spPr>
          <a:xfrm>
            <a:off x="4257746" y="3457659"/>
            <a:ext cx="194436" cy="0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4257032" y="3952329"/>
            <a:ext cx="194436" cy="0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4287382" y="4400348"/>
            <a:ext cx="97218" cy="0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grpSp>
        <p:nvGrpSpPr>
          <p:cNvPr id="101" name="Grupo 100"/>
          <p:cNvGrpSpPr/>
          <p:nvPr/>
        </p:nvGrpSpPr>
        <p:grpSpPr>
          <a:xfrm>
            <a:off x="2645803" y="1925581"/>
            <a:ext cx="1069974" cy="564978"/>
            <a:chOff x="891487" y="678823"/>
            <a:chExt cx="955944" cy="493262"/>
          </a:xfrm>
        </p:grpSpPr>
        <p:sp>
          <p:nvSpPr>
            <p:cNvPr id="102" name="Rectángulo 101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3" name="CuadroTexto 102"/>
            <p:cNvSpPr txBox="1"/>
            <p:nvPr/>
          </p:nvSpPr>
          <p:spPr>
            <a:xfrm>
              <a:off x="891487" y="678823"/>
              <a:ext cx="955944" cy="4932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rgbClr val="007363"/>
                  </a:solidFill>
                </a:rPr>
                <a:t>Recepción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107" name="Grupo 106"/>
          <p:cNvGrpSpPr/>
          <p:nvPr/>
        </p:nvGrpSpPr>
        <p:grpSpPr>
          <a:xfrm>
            <a:off x="7655810" y="2638169"/>
            <a:ext cx="1234330" cy="396268"/>
            <a:chOff x="891487" y="678823"/>
            <a:chExt cx="955944" cy="477973"/>
          </a:xfrm>
        </p:grpSpPr>
        <p:sp>
          <p:nvSpPr>
            <p:cNvPr id="108" name="Rectángulo 107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9" name="CuadroTexto 108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rgbClr val="007363"/>
                  </a:solidFill>
                </a:rPr>
                <a:t>Limpieza</a:t>
              </a: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cxnSp>
        <p:nvCxnSpPr>
          <p:cNvPr id="110" name="Conector recto 109"/>
          <p:cNvCxnSpPr/>
          <p:nvPr/>
        </p:nvCxnSpPr>
        <p:spPr>
          <a:xfrm flipH="1">
            <a:off x="7543692" y="2473047"/>
            <a:ext cx="6512" cy="1475737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grpSp>
        <p:nvGrpSpPr>
          <p:cNvPr id="111" name="Grupo 110"/>
          <p:cNvGrpSpPr/>
          <p:nvPr/>
        </p:nvGrpSpPr>
        <p:grpSpPr>
          <a:xfrm>
            <a:off x="7655810" y="3181684"/>
            <a:ext cx="1234330" cy="396268"/>
            <a:chOff x="891487" y="678823"/>
            <a:chExt cx="955944" cy="477973"/>
          </a:xfrm>
        </p:grpSpPr>
        <p:sp>
          <p:nvSpPr>
            <p:cNvPr id="112" name="Rectángulo 111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CuadroTexto 112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rgbClr val="007363"/>
                  </a:solidFill>
                </a:rPr>
                <a:t>Lavandería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114" name="Grupo 113"/>
          <p:cNvGrpSpPr/>
          <p:nvPr/>
        </p:nvGrpSpPr>
        <p:grpSpPr>
          <a:xfrm>
            <a:off x="7655810" y="3713712"/>
            <a:ext cx="1234330" cy="396268"/>
            <a:chOff x="891487" y="678823"/>
            <a:chExt cx="955944" cy="477973"/>
          </a:xfrm>
        </p:grpSpPr>
        <p:sp>
          <p:nvSpPr>
            <p:cNvPr id="115" name="Rectángulo 114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CuadroTexto 115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rgbClr val="007363"/>
                  </a:solidFill>
                </a:rPr>
                <a:t>Cocina</a:t>
              </a:r>
              <a:endParaRPr lang="es-ES" sz="700" dirty="0">
                <a:solidFill>
                  <a:schemeClr val="tx1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cxnSp>
        <p:nvCxnSpPr>
          <p:cNvPr id="117" name="Conector recto 116"/>
          <p:cNvCxnSpPr>
            <a:endCxn id="109" idx="1"/>
          </p:cNvCxnSpPr>
          <p:nvPr/>
        </p:nvCxnSpPr>
        <p:spPr>
          <a:xfrm>
            <a:off x="7558592" y="2836172"/>
            <a:ext cx="97218" cy="131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27" name="Conector recto 126"/>
          <p:cNvCxnSpPr>
            <a:endCxn id="112" idx="1"/>
          </p:cNvCxnSpPr>
          <p:nvPr/>
        </p:nvCxnSpPr>
        <p:spPr>
          <a:xfrm>
            <a:off x="7550204" y="3379817"/>
            <a:ext cx="105606" cy="2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39" name="Conector recto 138"/>
          <p:cNvCxnSpPr/>
          <p:nvPr/>
        </p:nvCxnSpPr>
        <p:spPr>
          <a:xfrm>
            <a:off x="7545568" y="3948784"/>
            <a:ext cx="105606" cy="2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7547644" y="1732004"/>
            <a:ext cx="1" cy="181013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50" name="Conector recto 149"/>
          <p:cNvCxnSpPr/>
          <p:nvPr/>
        </p:nvCxnSpPr>
        <p:spPr>
          <a:xfrm>
            <a:off x="6119001" y="1732003"/>
            <a:ext cx="1" cy="181013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51" name="Conector recto 150"/>
          <p:cNvCxnSpPr/>
          <p:nvPr/>
        </p:nvCxnSpPr>
        <p:spPr>
          <a:xfrm>
            <a:off x="4284679" y="1725431"/>
            <a:ext cx="1" cy="181013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grpSp>
        <p:nvGrpSpPr>
          <p:cNvPr id="69" name="Grupo 68"/>
          <p:cNvGrpSpPr/>
          <p:nvPr/>
        </p:nvGrpSpPr>
        <p:grpSpPr>
          <a:xfrm>
            <a:off x="3022702" y="3750650"/>
            <a:ext cx="1234330" cy="396268"/>
            <a:chOff x="891487" y="678823"/>
            <a:chExt cx="955944" cy="477973"/>
          </a:xfrm>
        </p:grpSpPr>
        <p:sp>
          <p:nvSpPr>
            <p:cNvPr id="71" name="Rectángulo 70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CuadroTexto 83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 smtClean="0">
                <a:solidFill>
                  <a:srgbClr val="007363"/>
                </a:solidFill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kern="1200" dirty="0" smtClean="0">
                  <a:solidFill>
                    <a:srgbClr val="007363"/>
                  </a:solidFill>
                </a:rPr>
                <a:t>Psicólogo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schemeClr val="tx1"/>
                  </a:solidFill>
                </a:rPr>
                <a:t>Rocío Sanchez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700" kern="1200" dirty="0">
                <a:solidFill>
                  <a:srgbClr val="007363"/>
                </a:solidFill>
              </a:endParaRPr>
            </a:p>
          </p:txBody>
        </p:sp>
      </p:grpSp>
      <p:grpSp>
        <p:nvGrpSpPr>
          <p:cNvPr id="90" name="Grupo 89"/>
          <p:cNvGrpSpPr/>
          <p:nvPr/>
        </p:nvGrpSpPr>
        <p:grpSpPr>
          <a:xfrm>
            <a:off x="3022702" y="2658205"/>
            <a:ext cx="1234330" cy="396268"/>
            <a:chOff x="891487" y="678823"/>
            <a:chExt cx="955944" cy="477973"/>
          </a:xfrm>
        </p:grpSpPr>
        <p:sp>
          <p:nvSpPr>
            <p:cNvPr id="91" name="Rectángulo 90"/>
            <p:cNvSpPr/>
            <p:nvPr/>
          </p:nvSpPr>
          <p:spPr>
            <a:xfrm>
              <a:off x="891487" y="678824"/>
              <a:ext cx="955944" cy="477972"/>
            </a:xfrm>
            <a:prstGeom prst="rect">
              <a:avLst/>
            </a:prstGeom>
            <a:noFill/>
            <a:ln>
              <a:solidFill>
                <a:srgbClr val="007363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CuadroTexto 95"/>
            <p:cNvSpPr txBox="1"/>
            <p:nvPr/>
          </p:nvSpPr>
          <p:spPr>
            <a:xfrm>
              <a:off x="891487" y="678823"/>
              <a:ext cx="955944" cy="477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rgbClr val="007363"/>
                  </a:solidFill>
                </a:rPr>
                <a:t>Terapia Ocupacional</a:t>
              </a:r>
              <a:endParaRPr lang="es-ES" sz="700" dirty="0">
                <a:solidFill>
                  <a:srgbClr val="007363"/>
                </a:solidFill>
              </a:endParaRPr>
            </a:p>
          </p:txBody>
        </p:sp>
      </p:grpSp>
      <p:cxnSp>
        <p:nvCxnSpPr>
          <p:cNvPr id="97" name="Conector recto 96"/>
          <p:cNvCxnSpPr/>
          <p:nvPr/>
        </p:nvCxnSpPr>
        <p:spPr>
          <a:xfrm>
            <a:off x="4257032" y="2807471"/>
            <a:ext cx="194436" cy="0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2016699" y="1752848"/>
            <a:ext cx="1" cy="181013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92" name="Conector recto 91"/>
          <p:cNvCxnSpPr/>
          <p:nvPr/>
        </p:nvCxnSpPr>
        <p:spPr>
          <a:xfrm>
            <a:off x="3180789" y="1738610"/>
            <a:ext cx="1" cy="181013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</p:spTree>
    <p:extLst>
      <p:ext uri="{BB962C8B-B14F-4D97-AF65-F5344CB8AC3E}">
        <p14:creationId xmlns:p14="http://schemas.microsoft.com/office/powerpoint/2010/main" val="76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aser-Seguros">
      <a:dk1>
        <a:srgbClr val="53565A"/>
      </a:dk1>
      <a:lt1>
        <a:srgbClr val="FFFFFF"/>
      </a:lt1>
      <a:dk2>
        <a:srgbClr val="007363"/>
      </a:dk2>
      <a:lt2>
        <a:srgbClr val="FFFFFF"/>
      </a:lt2>
      <a:accent1>
        <a:srgbClr val="007363"/>
      </a:accent1>
      <a:accent2>
        <a:srgbClr val="EC7A08"/>
      </a:accent2>
      <a:accent3>
        <a:srgbClr val="D9D9D6"/>
      </a:accent3>
      <a:accent4>
        <a:srgbClr val="56565A"/>
      </a:accent4>
      <a:accent5>
        <a:srgbClr val="9A7C38"/>
      </a:accent5>
      <a:accent6>
        <a:srgbClr val="787676"/>
      </a:accent6>
      <a:hlink>
        <a:srgbClr val="EC7A08"/>
      </a:hlink>
      <a:folHlink>
        <a:srgbClr val="EC7A08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A8D37699774F74688F7D67E1DC786A6" ma:contentTypeVersion="11" ma:contentTypeDescription="Crear nuevo documento." ma:contentTypeScope="" ma:versionID="31065d9c5f40657da2bcdc0f3952dc67">
  <xsd:schema xmlns:xsd="http://www.w3.org/2001/XMLSchema" xmlns:xs="http://www.w3.org/2001/XMLSchema" xmlns:p="http://schemas.microsoft.com/office/2006/metadata/properties" xmlns:ns3="2be5e1f8-c3a6-40bc-9fee-9098613d53c1" targetNamespace="http://schemas.microsoft.com/office/2006/metadata/properties" ma:root="true" ma:fieldsID="de10e993d0b26139a5de3a2701ab3ce0" ns3:_="">
    <xsd:import namespace="2be5e1f8-c3a6-40bc-9fee-9098613d53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5e1f8-c3a6-40bc-9fee-9098613d5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BDD3D-D50D-499A-8ED9-B4FCB9309D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5e1f8-c3a6-40bc-9fee-9098613d53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6D1E9C-E9AE-413F-AAEC-1E4F4CC606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06C4BD-7F73-4B7A-A7C8-E7A7866451AA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2be5e1f8-c3a6-40bc-9fee-9098613d53c1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4422</TotalTime>
  <Words>56</Words>
  <Application>Microsoft Office PowerPoint</Application>
  <PresentationFormat>Presentación en pantalla (16:9)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Verdana</vt:lpstr>
      <vt:lpstr>Tema de Office</vt:lpstr>
      <vt:lpstr>ALAMEDA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Guisado</dc:creator>
  <cp:lastModifiedBy>ASCENSION MARTINEZ SANCHEZ</cp:lastModifiedBy>
  <cp:revision>334</cp:revision>
  <cp:lastPrinted>2022-03-01T10:25:23Z</cp:lastPrinted>
  <dcterms:created xsi:type="dcterms:W3CDTF">2017-09-11T12:11:43Z</dcterms:created>
  <dcterms:modified xsi:type="dcterms:W3CDTF">2022-11-28T14:54:17Z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0x0101001A8D37699774F74688F7D67E1DC786A6</vt:lpwstr>
  </property>
</Properties>
</file>